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gif" ContentType="image/gif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300" r:id="rId6"/>
    <p:sldId id="302" r:id="rId7"/>
    <p:sldId id="301" r:id="rId8"/>
    <p:sldId id="303" r:id="rId9"/>
    <p:sldId id="304" r:id="rId10"/>
    <p:sldId id="305" r:id="rId11"/>
    <p:sldId id="262" r:id="rId12"/>
    <p:sldId id="307" r:id="rId13"/>
    <p:sldId id="306" r:id="rId14"/>
    <p:sldId id="308" r:id="rId15"/>
    <p:sldId id="309" r:id="rId16"/>
    <p:sldId id="310" r:id="rId17"/>
    <p:sldId id="268" r:id="rId18"/>
    <p:sldId id="263" r:id="rId19"/>
    <p:sldId id="311" r:id="rId20"/>
    <p:sldId id="273" r:id="rId21"/>
    <p:sldId id="287" r:id="rId22"/>
    <p:sldId id="312" r:id="rId23"/>
    <p:sldId id="285" r:id="rId24"/>
  </p:sldIdLst>
  <p:sldSz cx="9144000" cy="5143500" type="screen16x9"/>
  <p:notesSz cx="6858000" cy="9144000"/>
  <p:embeddedFontLst>
    <p:embeddedFont>
      <p:font typeface="Leelawadee UI" panose="020B0502040204020203" pitchFamily="34" charset="-34"/>
      <p:regular r:id="rId26"/>
      <p:bold r:id="rId27"/>
    </p:embeddedFont>
    <p:embeddedFont>
      <p:font typeface="Lora" panose="020B0604020202020204" charset="0"/>
      <p:regular r:id="rId28"/>
      <p:bold r:id="rId29"/>
      <p:italic r:id="rId30"/>
      <p:boldItalic r:id="rId31"/>
    </p:embeddedFont>
    <p:embeddedFont>
      <p:font typeface="Lora Regular" panose="020B0604020202020204" charset="0"/>
      <p:regular r:id="rId32"/>
      <p:bold r:id="rId33"/>
      <p:italic r:id="rId34"/>
      <p:boldItalic r:id="rId35"/>
    </p:embeddedFont>
    <p:embeddedFont>
      <p:font typeface="Nunito" panose="020B0604020202020204" charset="0"/>
      <p:regular r:id="rId36"/>
      <p:bold r:id="rId37"/>
      <p:italic r:id="rId38"/>
      <p:boldItalic r:id="rId39"/>
    </p:embeddedFont>
    <p:embeddedFont>
      <p:font typeface="Oswald" panose="020B0604020202020204" charset="0"/>
      <p:regular r:id="rId40"/>
      <p:bold r:id="rId41"/>
    </p:embeddedFont>
    <p:embeddedFont>
      <p:font typeface="Oswald Regular" panose="020B0604020202020204" charset="0"/>
      <p:regular r:id="rId42"/>
      <p:bold r:id="rId43"/>
    </p:embeddedFont>
    <p:embeddedFont>
      <p:font typeface="Roboto" panose="02000000000000000000" pitchFamily="2" charset="0"/>
      <p:regular r:id="rId44"/>
      <p:bold r:id="rId45"/>
      <p:italic r:id="rId46"/>
      <p:boldItalic r:id="rId47"/>
    </p:embeddedFont>
    <p:embeddedFont>
      <p:font typeface="Roboto Black" panose="02000000000000000000" pitchFamily="2" charset="0"/>
      <p:bold r:id="rId48"/>
      <p:boldItalic r:id="rId49"/>
    </p:embeddedFont>
    <p:embeddedFont>
      <p:font typeface="Roboto Condensed Light" panose="02000000000000000000" pitchFamily="2" charset="0"/>
      <p:regular r:id="rId50"/>
      <p:italic r:id="rId51"/>
    </p:embeddedFont>
    <p:embeddedFont>
      <p:font typeface="Roboto Medium" panose="02000000000000000000" pitchFamily="2" charset="0"/>
      <p:regular r:id="rId52"/>
      <p:bold r:id="rId53"/>
      <p:italic r:id="rId54"/>
      <p:boldItalic r:id="rId5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878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42" Type="http://schemas.openxmlformats.org/officeDocument/2006/relationships/font" Target="fonts/font17.fntdata"/><Relationship Id="rId47" Type="http://schemas.openxmlformats.org/officeDocument/2006/relationships/font" Target="fonts/font22.fntdata"/><Relationship Id="rId50" Type="http://schemas.openxmlformats.org/officeDocument/2006/relationships/font" Target="fonts/font25.fntdata"/><Relationship Id="rId55" Type="http://schemas.openxmlformats.org/officeDocument/2006/relationships/font" Target="fonts/font30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4.fntdata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45" Type="http://schemas.openxmlformats.org/officeDocument/2006/relationships/font" Target="fonts/font20.fntdata"/><Relationship Id="rId53" Type="http://schemas.openxmlformats.org/officeDocument/2006/relationships/font" Target="fonts/font28.fntdata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font" Target="fonts/font18.fntdata"/><Relationship Id="rId48" Type="http://schemas.openxmlformats.org/officeDocument/2006/relationships/font" Target="fonts/font23.fntdata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font" Target="fonts/font26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46" Type="http://schemas.openxmlformats.org/officeDocument/2006/relationships/font" Target="fonts/font21.fntdata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6.fntdata"/><Relationship Id="rId54" Type="http://schemas.openxmlformats.org/officeDocument/2006/relationships/font" Target="fonts/font2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49" Type="http://schemas.openxmlformats.org/officeDocument/2006/relationships/font" Target="fonts/font24.fntdata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font" Target="fonts/font6.fntdata"/><Relationship Id="rId44" Type="http://schemas.openxmlformats.org/officeDocument/2006/relationships/font" Target="fonts/font19.fntdata"/><Relationship Id="rId52" Type="http://schemas.openxmlformats.org/officeDocument/2006/relationships/font" Target="fonts/font27.fntdata"/></Relationships>
</file>

<file path=ppt/media/hdphoto1.wdp>
</file>

<file path=ppt/media/hdphoto2.wdp>
</file>

<file path=ppt/media/image1.png>
</file>

<file path=ppt/media/image13.png>
</file>

<file path=ppt/media/image15.png>
</file>

<file path=ppt/media/image16.png>
</file>

<file path=ppt/media/image17.png>
</file>

<file path=ppt/media/image18.png>
</file>

<file path=ppt/media/image2.png>
</file>

<file path=ppt/media/image20.gif>
</file>

<file path=ppt/media/image22.png>
</file>

<file path=ppt/media/image23.png>
</file>

<file path=ppt/media/image24.png>
</file>

<file path=ppt/media/image3.png>
</file>

<file path=ppt/media/image33.png>
</file>

<file path=ppt/media/image37.png>
</file>

<file path=ppt/media/image39.png>
</file>

<file path=ppt/media/image4.png>
</file>

<file path=ppt/media/image40.png>
</file>

<file path=ppt/media/image41.png>
</file>

<file path=ppt/media/image42.png>
</file>

<file path=ppt/media/image43.gif>
</file>

<file path=ppt/media/image5.png>
</file>

<file path=ppt/media/image6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a34092cd5f_0_2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a34092cd5f_0_2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74015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a5c88d6070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a5c88d6070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a34092cd5f_0_2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a34092cd5f_0_2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75848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a34092cd5f_0_2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a34092cd5f_0_2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59672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a34092cd5f_0_2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a34092cd5f_0_2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999363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a34092cd5f_0_2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a34092cd5f_0_2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4244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a34092cd5f_0_2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a34092cd5f_0_2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026888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a34092cd5f_0_2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a34092cd5f_0_2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a34092cd5f_0_2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a34092cd5f_0_2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a34092cd5f_0_2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a34092cd5f_0_2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97378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a34092cd5f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a34092cd5f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a34092cd5f_0_2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a34092cd5f_0_2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a34092cd5f_0_2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a34092cd5f_0_2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235761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a34092cd5f_0_2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a34092cd5f_0_2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106800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a34092cd5f_0_2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a34092cd5f_0_2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56248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a34092cd5f_0_18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a34092cd5f_0_18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a34092cd5f_0_14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a34092cd5f_0_14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a34092cd5f_0_2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a34092cd5f_0_2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48389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a34092cd5f_0_2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a34092cd5f_0_2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5911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a34092cd5f_0_2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a34092cd5f_0_2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713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a34092cd5f_0_2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a34092cd5f_0_2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69250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a34092cd5f_0_2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a34092cd5f_0_2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97142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050800" y="1906706"/>
            <a:ext cx="5042400" cy="8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371800" y="2947594"/>
            <a:ext cx="4400400" cy="28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8270200" y="890292"/>
            <a:ext cx="873800" cy="1219250"/>
          </a:xfrm>
          <a:custGeom>
            <a:avLst/>
            <a:gdLst/>
            <a:ahLst/>
            <a:cxnLst/>
            <a:rect l="l" t="t" r="r" b="b"/>
            <a:pathLst>
              <a:path w="34952" h="48770" extrusionOk="0">
                <a:moveTo>
                  <a:pt x="34952" y="1"/>
                </a:moveTo>
                <a:lnTo>
                  <a:pt x="1" y="22218"/>
                </a:lnTo>
                <a:lnTo>
                  <a:pt x="34952" y="48770"/>
                </a:lnTo>
                <a:lnTo>
                  <a:pt x="34952" y="1"/>
                </a:lnTo>
                <a:close/>
              </a:path>
            </a:pathLst>
          </a:custGeom>
          <a:gradFill>
            <a:gsLst>
              <a:gs pos="0">
                <a:srgbClr val="DE5926"/>
              </a:gs>
              <a:gs pos="100000">
                <a:srgbClr val="B8481D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5797875" y="0"/>
            <a:ext cx="3346125" cy="1601300"/>
          </a:xfrm>
          <a:custGeom>
            <a:avLst/>
            <a:gdLst/>
            <a:ahLst/>
            <a:cxnLst/>
            <a:rect l="l" t="t" r="r" b="b"/>
            <a:pathLst>
              <a:path w="133845" h="64052" extrusionOk="0">
                <a:moveTo>
                  <a:pt x="1" y="0"/>
                </a:moveTo>
                <a:lnTo>
                  <a:pt x="81824" y="62225"/>
                </a:lnTo>
                <a:cubicBezTo>
                  <a:pt x="83425" y="63438"/>
                  <a:pt x="85313" y="64052"/>
                  <a:pt x="87194" y="64052"/>
                </a:cubicBezTo>
                <a:cubicBezTo>
                  <a:pt x="88814" y="64052"/>
                  <a:pt x="90428" y="63597"/>
                  <a:pt x="91849" y="62677"/>
                </a:cubicBezTo>
                <a:lnTo>
                  <a:pt x="133845" y="36035"/>
                </a:lnTo>
                <a:lnTo>
                  <a:pt x="13384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8536625" y="0"/>
            <a:ext cx="607375" cy="792500"/>
          </a:xfrm>
          <a:custGeom>
            <a:avLst/>
            <a:gdLst/>
            <a:ahLst/>
            <a:cxnLst/>
            <a:rect l="l" t="t" r="r" b="b"/>
            <a:pathLst>
              <a:path w="24295" h="31700" extrusionOk="0">
                <a:moveTo>
                  <a:pt x="18244" y="0"/>
                </a:moveTo>
                <a:lnTo>
                  <a:pt x="0" y="24746"/>
                </a:lnTo>
                <a:lnTo>
                  <a:pt x="24295" y="31700"/>
                </a:lnTo>
                <a:lnTo>
                  <a:pt x="24295" y="0"/>
                </a:lnTo>
                <a:close/>
              </a:path>
            </a:pathLst>
          </a:custGeom>
          <a:gradFill>
            <a:gsLst>
              <a:gs pos="0">
                <a:srgbClr val="B23363"/>
              </a:gs>
              <a:gs pos="100000">
                <a:srgbClr val="95265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5292125" y="0"/>
            <a:ext cx="3700600" cy="846000"/>
          </a:xfrm>
          <a:custGeom>
            <a:avLst/>
            <a:gdLst/>
            <a:ahLst/>
            <a:cxnLst/>
            <a:rect l="l" t="t" r="r" b="b"/>
            <a:pathLst>
              <a:path w="148024" h="33840" extrusionOk="0">
                <a:moveTo>
                  <a:pt x="1" y="0"/>
                </a:moveTo>
                <a:lnTo>
                  <a:pt x="116143" y="33506"/>
                </a:lnTo>
                <a:cubicBezTo>
                  <a:pt x="116940" y="33731"/>
                  <a:pt x="117750" y="33840"/>
                  <a:pt x="118553" y="33840"/>
                </a:cubicBezTo>
                <a:cubicBezTo>
                  <a:pt x="121302" y="33840"/>
                  <a:pt x="123969" y="32561"/>
                  <a:pt x="125716" y="30255"/>
                </a:cubicBezTo>
                <a:lnTo>
                  <a:pt x="14802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0" y="3023400"/>
            <a:ext cx="876050" cy="1219250"/>
          </a:xfrm>
          <a:custGeom>
            <a:avLst/>
            <a:gdLst/>
            <a:ahLst/>
            <a:cxnLst/>
            <a:rect l="l" t="t" r="r" b="b"/>
            <a:pathLst>
              <a:path w="35042" h="48770" extrusionOk="0">
                <a:moveTo>
                  <a:pt x="0" y="0"/>
                </a:moveTo>
                <a:lnTo>
                  <a:pt x="0" y="48769"/>
                </a:lnTo>
                <a:lnTo>
                  <a:pt x="35041" y="26552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622D57"/>
              </a:gs>
              <a:gs pos="100000">
                <a:srgbClr val="30062B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0" y="3542200"/>
            <a:ext cx="3346100" cy="1601300"/>
          </a:xfrm>
          <a:custGeom>
            <a:avLst/>
            <a:gdLst/>
            <a:ahLst/>
            <a:cxnLst/>
            <a:rect l="l" t="t" r="r" b="b"/>
            <a:pathLst>
              <a:path w="133844" h="64052" extrusionOk="0">
                <a:moveTo>
                  <a:pt x="46651" y="0"/>
                </a:moveTo>
                <a:cubicBezTo>
                  <a:pt x="45031" y="0"/>
                  <a:pt x="43417" y="455"/>
                  <a:pt x="41995" y="1375"/>
                </a:cubicBezTo>
                <a:lnTo>
                  <a:pt x="0" y="28017"/>
                </a:lnTo>
                <a:lnTo>
                  <a:pt x="0" y="64052"/>
                </a:lnTo>
                <a:lnTo>
                  <a:pt x="133844" y="64052"/>
                </a:lnTo>
                <a:lnTo>
                  <a:pt x="52020" y="1826"/>
                </a:lnTo>
                <a:cubicBezTo>
                  <a:pt x="50419" y="614"/>
                  <a:pt x="48531" y="0"/>
                  <a:pt x="4665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0" y="4351000"/>
            <a:ext cx="607375" cy="792500"/>
          </a:xfrm>
          <a:custGeom>
            <a:avLst/>
            <a:gdLst/>
            <a:ahLst/>
            <a:cxnLst/>
            <a:rect l="l" t="t" r="r" b="b"/>
            <a:pathLst>
              <a:path w="24295" h="31700" extrusionOk="0">
                <a:moveTo>
                  <a:pt x="0" y="0"/>
                </a:moveTo>
                <a:lnTo>
                  <a:pt x="0" y="31700"/>
                </a:lnTo>
                <a:lnTo>
                  <a:pt x="6051" y="31700"/>
                </a:lnTo>
                <a:lnTo>
                  <a:pt x="24294" y="6954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79324"/>
              </a:gs>
              <a:gs pos="100000">
                <a:srgbClr val="A45C0A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126450" y="4297500"/>
            <a:ext cx="3700600" cy="846000"/>
          </a:xfrm>
          <a:custGeom>
            <a:avLst/>
            <a:gdLst/>
            <a:ahLst/>
            <a:cxnLst/>
            <a:rect l="l" t="t" r="r" b="b"/>
            <a:pathLst>
              <a:path w="148024" h="33840" extrusionOk="0">
                <a:moveTo>
                  <a:pt x="29472" y="0"/>
                </a:moveTo>
                <a:cubicBezTo>
                  <a:pt x="26727" y="0"/>
                  <a:pt x="24076" y="1279"/>
                  <a:pt x="22399" y="3585"/>
                </a:cubicBezTo>
                <a:lnTo>
                  <a:pt x="1" y="33840"/>
                </a:lnTo>
                <a:lnTo>
                  <a:pt x="148024" y="33840"/>
                </a:lnTo>
                <a:lnTo>
                  <a:pt x="31881" y="334"/>
                </a:lnTo>
                <a:cubicBezTo>
                  <a:pt x="31085" y="109"/>
                  <a:pt x="30275" y="0"/>
                  <a:pt x="2947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- 4">
  <p:cSld name="CUSTOM_3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2"/>
          <p:cNvSpPr txBox="1">
            <a:spLocks noGrp="1"/>
          </p:cNvSpPr>
          <p:nvPr>
            <p:ph type="title"/>
          </p:nvPr>
        </p:nvSpPr>
        <p:spPr>
          <a:xfrm>
            <a:off x="3383250" y="539500"/>
            <a:ext cx="2377500" cy="5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06" name="Google Shape;106;p12"/>
          <p:cNvSpPr txBox="1">
            <a:spLocks noGrp="1"/>
          </p:cNvSpPr>
          <p:nvPr>
            <p:ph type="subTitle" idx="1"/>
          </p:nvPr>
        </p:nvSpPr>
        <p:spPr>
          <a:xfrm>
            <a:off x="659800" y="1316320"/>
            <a:ext cx="1941000" cy="80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2"/>
          <p:cNvSpPr txBox="1">
            <a:spLocks noGrp="1"/>
          </p:cNvSpPr>
          <p:nvPr>
            <p:ph type="subTitle" idx="2"/>
          </p:nvPr>
        </p:nvSpPr>
        <p:spPr>
          <a:xfrm>
            <a:off x="4586463" y="1316320"/>
            <a:ext cx="1941000" cy="80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2"/>
          <p:cNvSpPr txBox="1">
            <a:spLocks noGrp="1"/>
          </p:cNvSpPr>
          <p:nvPr>
            <p:ph type="subTitle" idx="3"/>
          </p:nvPr>
        </p:nvSpPr>
        <p:spPr>
          <a:xfrm>
            <a:off x="2623138" y="3879199"/>
            <a:ext cx="1941000" cy="80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2"/>
          <p:cNvSpPr txBox="1">
            <a:spLocks noGrp="1"/>
          </p:cNvSpPr>
          <p:nvPr>
            <p:ph type="subTitle" idx="4"/>
          </p:nvPr>
        </p:nvSpPr>
        <p:spPr>
          <a:xfrm>
            <a:off x="6549788" y="3879199"/>
            <a:ext cx="1941000" cy="80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2"/>
          <p:cNvSpPr/>
          <p:nvPr/>
        </p:nvSpPr>
        <p:spPr>
          <a:xfrm>
            <a:off x="0" y="4351000"/>
            <a:ext cx="607375" cy="792500"/>
          </a:xfrm>
          <a:custGeom>
            <a:avLst/>
            <a:gdLst/>
            <a:ahLst/>
            <a:cxnLst/>
            <a:rect l="l" t="t" r="r" b="b"/>
            <a:pathLst>
              <a:path w="24295" h="31700" extrusionOk="0">
                <a:moveTo>
                  <a:pt x="0" y="0"/>
                </a:moveTo>
                <a:lnTo>
                  <a:pt x="0" y="31700"/>
                </a:lnTo>
                <a:lnTo>
                  <a:pt x="6051" y="31700"/>
                </a:lnTo>
                <a:lnTo>
                  <a:pt x="24294" y="6954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79324"/>
              </a:gs>
              <a:gs pos="100000">
                <a:srgbClr val="A45C0A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2"/>
          <p:cNvSpPr/>
          <p:nvPr/>
        </p:nvSpPr>
        <p:spPr>
          <a:xfrm>
            <a:off x="126450" y="4297500"/>
            <a:ext cx="3700600" cy="846000"/>
          </a:xfrm>
          <a:custGeom>
            <a:avLst/>
            <a:gdLst/>
            <a:ahLst/>
            <a:cxnLst/>
            <a:rect l="l" t="t" r="r" b="b"/>
            <a:pathLst>
              <a:path w="148024" h="33840" extrusionOk="0">
                <a:moveTo>
                  <a:pt x="29472" y="0"/>
                </a:moveTo>
                <a:cubicBezTo>
                  <a:pt x="26727" y="0"/>
                  <a:pt x="24076" y="1279"/>
                  <a:pt x="22399" y="3585"/>
                </a:cubicBezTo>
                <a:lnTo>
                  <a:pt x="1" y="33840"/>
                </a:lnTo>
                <a:lnTo>
                  <a:pt x="148024" y="33840"/>
                </a:lnTo>
                <a:lnTo>
                  <a:pt x="31881" y="334"/>
                </a:lnTo>
                <a:cubicBezTo>
                  <a:pt x="31085" y="109"/>
                  <a:pt x="30275" y="0"/>
                  <a:pt x="2947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12"/>
          <p:cNvSpPr/>
          <p:nvPr/>
        </p:nvSpPr>
        <p:spPr>
          <a:xfrm>
            <a:off x="8536631" y="0"/>
            <a:ext cx="607375" cy="792500"/>
          </a:xfrm>
          <a:custGeom>
            <a:avLst/>
            <a:gdLst/>
            <a:ahLst/>
            <a:cxnLst/>
            <a:rect l="l" t="t" r="r" b="b"/>
            <a:pathLst>
              <a:path w="24295" h="31700" extrusionOk="0">
                <a:moveTo>
                  <a:pt x="18244" y="0"/>
                </a:moveTo>
                <a:lnTo>
                  <a:pt x="0" y="24746"/>
                </a:lnTo>
                <a:lnTo>
                  <a:pt x="24295" y="31700"/>
                </a:lnTo>
                <a:lnTo>
                  <a:pt x="24295" y="0"/>
                </a:lnTo>
                <a:close/>
              </a:path>
            </a:pathLst>
          </a:custGeom>
          <a:gradFill>
            <a:gsLst>
              <a:gs pos="0">
                <a:srgbClr val="B23363"/>
              </a:gs>
              <a:gs pos="100000">
                <a:srgbClr val="95265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12"/>
          <p:cNvSpPr/>
          <p:nvPr/>
        </p:nvSpPr>
        <p:spPr>
          <a:xfrm>
            <a:off x="5304525" y="0"/>
            <a:ext cx="3700600" cy="846000"/>
          </a:xfrm>
          <a:custGeom>
            <a:avLst/>
            <a:gdLst/>
            <a:ahLst/>
            <a:cxnLst/>
            <a:rect l="l" t="t" r="r" b="b"/>
            <a:pathLst>
              <a:path w="148024" h="33840" extrusionOk="0">
                <a:moveTo>
                  <a:pt x="1" y="0"/>
                </a:moveTo>
                <a:lnTo>
                  <a:pt x="116143" y="33506"/>
                </a:lnTo>
                <a:cubicBezTo>
                  <a:pt x="116940" y="33731"/>
                  <a:pt x="117750" y="33840"/>
                  <a:pt x="118553" y="33840"/>
                </a:cubicBezTo>
                <a:cubicBezTo>
                  <a:pt x="121302" y="33840"/>
                  <a:pt x="123969" y="32561"/>
                  <a:pt x="125716" y="30255"/>
                </a:cubicBezTo>
                <a:lnTo>
                  <a:pt x="14802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12"/>
          <p:cNvSpPr txBox="1">
            <a:spLocks noGrp="1"/>
          </p:cNvSpPr>
          <p:nvPr>
            <p:ph type="title" idx="5" hasCustomPrompt="1"/>
          </p:nvPr>
        </p:nvSpPr>
        <p:spPr>
          <a:xfrm>
            <a:off x="3354083" y="2804200"/>
            <a:ext cx="479100" cy="43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5" name="Google Shape;115;p12"/>
          <p:cNvSpPr txBox="1">
            <a:spLocks noGrp="1"/>
          </p:cNvSpPr>
          <p:nvPr>
            <p:ph type="title" idx="6" hasCustomPrompt="1"/>
          </p:nvPr>
        </p:nvSpPr>
        <p:spPr>
          <a:xfrm>
            <a:off x="5317417" y="2804200"/>
            <a:ext cx="479100" cy="43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6" name="Google Shape;116;p12"/>
          <p:cNvSpPr txBox="1">
            <a:spLocks noGrp="1"/>
          </p:cNvSpPr>
          <p:nvPr>
            <p:ph type="title" idx="7" hasCustomPrompt="1"/>
          </p:nvPr>
        </p:nvSpPr>
        <p:spPr>
          <a:xfrm>
            <a:off x="7280750" y="2804200"/>
            <a:ext cx="479100" cy="43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7" name="Google Shape;117;p12"/>
          <p:cNvSpPr txBox="1">
            <a:spLocks noGrp="1"/>
          </p:cNvSpPr>
          <p:nvPr>
            <p:ph type="title" idx="8" hasCustomPrompt="1"/>
          </p:nvPr>
        </p:nvSpPr>
        <p:spPr>
          <a:xfrm>
            <a:off x="1390750" y="2804200"/>
            <a:ext cx="479100" cy="43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3"/>
          <p:cNvSpPr/>
          <p:nvPr/>
        </p:nvSpPr>
        <p:spPr>
          <a:xfrm rot="-5400000" flipH="1">
            <a:off x="4404615" y="1519307"/>
            <a:ext cx="3321695" cy="2806150"/>
          </a:xfrm>
          <a:custGeom>
            <a:avLst/>
            <a:gdLst/>
            <a:ahLst/>
            <a:cxnLst/>
            <a:rect l="l" t="t" r="r" b="b"/>
            <a:pathLst>
              <a:path w="141635" h="119678" extrusionOk="0">
                <a:moveTo>
                  <a:pt x="21729" y="0"/>
                </a:moveTo>
                <a:cubicBezTo>
                  <a:pt x="8419" y="0"/>
                  <a:pt x="1" y="14448"/>
                  <a:pt x="6713" y="26052"/>
                </a:cubicBezTo>
                <a:lnTo>
                  <a:pt x="55858" y="111032"/>
                </a:lnTo>
                <a:cubicBezTo>
                  <a:pt x="58930" y="116379"/>
                  <a:pt x="64618" y="119678"/>
                  <a:pt x="70875" y="119678"/>
                </a:cubicBezTo>
                <a:cubicBezTo>
                  <a:pt x="77018" y="119678"/>
                  <a:pt x="82706" y="116379"/>
                  <a:pt x="85777" y="111032"/>
                </a:cubicBezTo>
                <a:lnTo>
                  <a:pt x="134922" y="26052"/>
                </a:lnTo>
                <a:cubicBezTo>
                  <a:pt x="141634" y="14448"/>
                  <a:pt x="133216" y="0"/>
                  <a:pt x="11990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13"/>
          <p:cNvSpPr/>
          <p:nvPr/>
        </p:nvSpPr>
        <p:spPr>
          <a:xfrm rot="5400000">
            <a:off x="1417690" y="1519307"/>
            <a:ext cx="3321695" cy="2806150"/>
          </a:xfrm>
          <a:custGeom>
            <a:avLst/>
            <a:gdLst/>
            <a:ahLst/>
            <a:cxnLst/>
            <a:rect l="l" t="t" r="r" b="b"/>
            <a:pathLst>
              <a:path w="141635" h="119678" extrusionOk="0">
                <a:moveTo>
                  <a:pt x="21729" y="0"/>
                </a:moveTo>
                <a:cubicBezTo>
                  <a:pt x="8419" y="0"/>
                  <a:pt x="1" y="14448"/>
                  <a:pt x="6713" y="26052"/>
                </a:cubicBezTo>
                <a:lnTo>
                  <a:pt x="55858" y="111032"/>
                </a:lnTo>
                <a:cubicBezTo>
                  <a:pt x="58930" y="116379"/>
                  <a:pt x="64618" y="119678"/>
                  <a:pt x="70875" y="119678"/>
                </a:cubicBezTo>
                <a:cubicBezTo>
                  <a:pt x="77018" y="119678"/>
                  <a:pt x="82706" y="116379"/>
                  <a:pt x="85777" y="111032"/>
                </a:cubicBezTo>
                <a:lnTo>
                  <a:pt x="134922" y="26052"/>
                </a:lnTo>
                <a:cubicBezTo>
                  <a:pt x="141634" y="14448"/>
                  <a:pt x="133216" y="0"/>
                  <a:pt x="11990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13"/>
          <p:cNvSpPr txBox="1">
            <a:spLocks noGrp="1"/>
          </p:cNvSpPr>
          <p:nvPr>
            <p:ph type="title"/>
          </p:nvPr>
        </p:nvSpPr>
        <p:spPr>
          <a:xfrm>
            <a:off x="2414850" y="539500"/>
            <a:ext cx="4314300" cy="5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22" name="Google Shape;122;p13"/>
          <p:cNvSpPr txBox="1">
            <a:spLocks noGrp="1"/>
          </p:cNvSpPr>
          <p:nvPr>
            <p:ph type="subTitle" idx="1"/>
          </p:nvPr>
        </p:nvSpPr>
        <p:spPr>
          <a:xfrm>
            <a:off x="2621038" y="2683198"/>
            <a:ext cx="1524600" cy="21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>
                <a:solidFill>
                  <a:schemeClr val="accen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r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3"/>
          <p:cNvSpPr/>
          <p:nvPr/>
        </p:nvSpPr>
        <p:spPr>
          <a:xfrm flipH="1">
            <a:off x="-1116642" y="908886"/>
            <a:ext cx="2274515" cy="4463304"/>
          </a:xfrm>
          <a:custGeom>
            <a:avLst/>
            <a:gdLst/>
            <a:ahLst/>
            <a:cxnLst/>
            <a:rect l="l" t="t" r="r" b="b"/>
            <a:pathLst>
              <a:path w="90555" h="177697" extrusionOk="0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13"/>
          <p:cNvSpPr/>
          <p:nvPr/>
        </p:nvSpPr>
        <p:spPr>
          <a:xfrm rot="-5400000">
            <a:off x="6237227" y="-2149901"/>
            <a:ext cx="2274515" cy="4463304"/>
          </a:xfrm>
          <a:custGeom>
            <a:avLst/>
            <a:gdLst/>
            <a:ahLst/>
            <a:cxnLst/>
            <a:rect l="l" t="t" r="r" b="b"/>
            <a:pathLst>
              <a:path w="90555" h="177697" extrusionOk="0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3"/>
          <p:cNvSpPr txBox="1">
            <a:spLocks noGrp="1"/>
          </p:cNvSpPr>
          <p:nvPr>
            <p:ph type="subTitle" idx="2"/>
          </p:nvPr>
        </p:nvSpPr>
        <p:spPr>
          <a:xfrm>
            <a:off x="2621038" y="2983375"/>
            <a:ext cx="1524600" cy="69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accen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r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13"/>
          <p:cNvSpPr txBox="1">
            <a:spLocks noGrp="1"/>
          </p:cNvSpPr>
          <p:nvPr>
            <p:ph type="subTitle" idx="3"/>
          </p:nvPr>
        </p:nvSpPr>
        <p:spPr>
          <a:xfrm>
            <a:off x="4998363" y="2683198"/>
            <a:ext cx="1524600" cy="21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3"/>
          <p:cNvSpPr txBox="1">
            <a:spLocks noGrp="1"/>
          </p:cNvSpPr>
          <p:nvPr>
            <p:ph type="subTitle" idx="4"/>
          </p:nvPr>
        </p:nvSpPr>
        <p:spPr>
          <a:xfrm>
            <a:off x="4998363" y="2983375"/>
            <a:ext cx="1524600" cy="69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mall numbers">
  <p:cSld name="CUSTOM_18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4"/>
          <p:cNvSpPr txBox="1">
            <a:spLocks noGrp="1"/>
          </p:cNvSpPr>
          <p:nvPr>
            <p:ph type="title"/>
          </p:nvPr>
        </p:nvSpPr>
        <p:spPr>
          <a:xfrm>
            <a:off x="2988750" y="539500"/>
            <a:ext cx="3166500" cy="5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None/>
              <a:defRPr b="0"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None/>
              <a:defRPr b="0"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None/>
              <a:defRPr b="0"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None/>
              <a:defRPr b="0"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None/>
              <a:defRPr b="0"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None/>
              <a:defRPr b="0"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None/>
              <a:defRPr b="0"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Oswald Regular"/>
              <a:buNone/>
              <a:defRPr b="0"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endParaRPr/>
          </a:p>
        </p:txBody>
      </p:sp>
      <p:sp>
        <p:nvSpPr>
          <p:cNvPr id="130" name="Google Shape;130;p14"/>
          <p:cNvSpPr txBox="1">
            <a:spLocks noGrp="1"/>
          </p:cNvSpPr>
          <p:nvPr>
            <p:ph type="title" idx="2" hasCustomPrompt="1"/>
          </p:nvPr>
        </p:nvSpPr>
        <p:spPr>
          <a:xfrm>
            <a:off x="1646031" y="2213851"/>
            <a:ext cx="879300" cy="58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100" b="0">
                <a:solidFill>
                  <a:schemeClr val="accent4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1" name="Google Shape;131;p14"/>
          <p:cNvSpPr txBox="1">
            <a:spLocks noGrp="1"/>
          </p:cNvSpPr>
          <p:nvPr>
            <p:ph type="subTitle" idx="1"/>
          </p:nvPr>
        </p:nvSpPr>
        <p:spPr>
          <a:xfrm>
            <a:off x="1271275" y="3335951"/>
            <a:ext cx="1608600" cy="7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14"/>
          <p:cNvSpPr txBox="1">
            <a:spLocks noGrp="1"/>
          </p:cNvSpPr>
          <p:nvPr>
            <p:ph type="title" idx="3" hasCustomPrompt="1"/>
          </p:nvPr>
        </p:nvSpPr>
        <p:spPr>
          <a:xfrm>
            <a:off x="4136972" y="2213851"/>
            <a:ext cx="879300" cy="58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100" b="0">
                <a:solidFill>
                  <a:schemeClr val="accent2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3" name="Google Shape;133;p14"/>
          <p:cNvSpPr txBox="1">
            <a:spLocks noGrp="1"/>
          </p:cNvSpPr>
          <p:nvPr>
            <p:ph type="subTitle" idx="4"/>
          </p:nvPr>
        </p:nvSpPr>
        <p:spPr>
          <a:xfrm>
            <a:off x="3777213" y="3335951"/>
            <a:ext cx="1608600" cy="7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14"/>
          <p:cNvSpPr txBox="1">
            <a:spLocks noGrp="1"/>
          </p:cNvSpPr>
          <p:nvPr>
            <p:ph type="title" idx="5" hasCustomPrompt="1"/>
          </p:nvPr>
        </p:nvSpPr>
        <p:spPr>
          <a:xfrm>
            <a:off x="6628779" y="2213851"/>
            <a:ext cx="879300" cy="58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100" b="0">
                <a:solidFill>
                  <a:schemeClr val="accent5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5" name="Google Shape;135;p14"/>
          <p:cNvSpPr txBox="1">
            <a:spLocks noGrp="1"/>
          </p:cNvSpPr>
          <p:nvPr>
            <p:ph type="subTitle" idx="6"/>
          </p:nvPr>
        </p:nvSpPr>
        <p:spPr>
          <a:xfrm>
            <a:off x="6264125" y="3335951"/>
            <a:ext cx="1608600" cy="7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14"/>
          <p:cNvSpPr/>
          <p:nvPr/>
        </p:nvSpPr>
        <p:spPr>
          <a:xfrm rot="5400000" flipH="1">
            <a:off x="907046" y="-2105440"/>
            <a:ext cx="2274515" cy="4463304"/>
          </a:xfrm>
          <a:custGeom>
            <a:avLst/>
            <a:gdLst/>
            <a:ahLst/>
            <a:cxnLst/>
            <a:rect l="l" t="t" r="r" b="b"/>
            <a:pathLst>
              <a:path w="90555" h="177697" extrusionOk="0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4"/>
          <p:cNvSpPr/>
          <p:nvPr/>
        </p:nvSpPr>
        <p:spPr>
          <a:xfrm rot="-5400000" flipH="1">
            <a:off x="6682621" y="2809635"/>
            <a:ext cx="2274515" cy="4463304"/>
          </a:xfrm>
          <a:custGeom>
            <a:avLst/>
            <a:gdLst/>
            <a:ahLst/>
            <a:cxnLst/>
            <a:rect l="l" t="t" r="r" b="b"/>
            <a:pathLst>
              <a:path w="90555" h="177697" extrusionOk="0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5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6"/>
          <p:cNvSpPr txBox="1">
            <a:spLocks noGrp="1"/>
          </p:cNvSpPr>
          <p:nvPr>
            <p:ph type="title"/>
          </p:nvPr>
        </p:nvSpPr>
        <p:spPr>
          <a:xfrm>
            <a:off x="2610450" y="539500"/>
            <a:ext cx="3923100" cy="5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endParaRPr/>
          </a:p>
        </p:txBody>
      </p:sp>
      <p:sp>
        <p:nvSpPr>
          <p:cNvPr id="144" name="Google Shape;144;p16"/>
          <p:cNvSpPr txBox="1">
            <a:spLocks noGrp="1"/>
          </p:cNvSpPr>
          <p:nvPr>
            <p:ph type="subTitle" idx="1"/>
          </p:nvPr>
        </p:nvSpPr>
        <p:spPr>
          <a:xfrm>
            <a:off x="637025" y="3443000"/>
            <a:ext cx="2335800" cy="23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16"/>
          <p:cNvSpPr txBox="1">
            <a:spLocks noGrp="1"/>
          </p:cNvSpPr>
          <p:nvPr>
            <p:ph type="subTitle" idx="2"/>
          </p:nvPr>
        </p:nvSpPr>
        <p:spPr>
          <a:xfrm>
            <a:off x="637025" y="3754550"/>
            <a:ext cx="2335800" cy="46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16"/>
          <p:cNvSpPr txBox="1">
            <a:spLocks noGrp="1"/>
          </p:cNvSpPr>
          <p:nvPr>
            <p:ph type="subTitle" idx="3"/>
          </p:nvPr>
        </p:nvSpPr>
        <p:spPr>
          <a:xfrm>
            <a:off x="3404100" y="3443000"/>
            <a:ext cx="2335800" cy="23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16"/>
          <p:cNvSpPr txBox="1">
            <a:spLocks noGrp="1"/>
          </p:cNvSpPr>
          <p:nvPr>
            <p:ph type="subTitle" idx="4"/>
          </p:nvPr>
        </p:nvSpPr>
        <p:spPr>
          <a:xfrm>
            <a:off x="3404100" y="3754550"/>
            <a:ext cx="2335800" cy="46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16"/>
          <p:cNvSpPr txBox="1">
            <a:spLocks noGrp="1"/>
          </p:cNvSpPr>
          <p:nvPr>
            <p:ph type="subTitle" idx="5"/>
          </p:nvPr>
        </p:nvSpPr>
        <p:spPr>
          <a:xfrm>
            <a:off x="6171175" y="3443000"/>
            <a:ext cx="2335800" cy="23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16"/>
          <p:cNvSpPr txBox="1">
            <a:spLocks noGrp="1"/>
          </p:cNvSpPr>
          <p:nvPr>
            <p:ph type="subTitle" idx="6"/>
          </p:nvPr>
        </p:nvSpPr>
        <p:spPr>
          <a:xfrm>
            <a:off x="6171175" y="3754550"/>
            <a:ext cx="2335800" cy="46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16"/>
          <p:cNvSpPr/>
          <p:nvPr/>
        </p:nvSpPr>
        <p:spPr>
          <a:xfrm rot="5400000" flipH="1">
            <a:off x="949452" y="-2429214"/>
            <a:ext cx="2274515" cy="4463304"/>
          </a:xfrm>
          <a:custGeom>
            <a:avLst/>
            <a:gdLst/>
            <a:ahLst/>
            <a:cxnLst/>
            <a:rect l="l" t="t" r="r" b="b"/>
            <a:pathLst>
              <a:path w="90555" h="177697" extrusionOk="0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rgbClr val="DE59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16"/>
          <p:cNvSpPr/>
          <p:nvPr/>
        </p:nvSpPr>
        <p:spPr>
          <a:xfrm rot="10800000" flipH="1">
            <a:off x="8102871" y="-215990"/>
            <a:ext cx="2274515" cy="4463304"/>
          </a:xfrm>
          <a:custGeom>
            <a:avLst/>
            <a:gdLst/>
            <a:ahLst/>
            <a:cxnLst/>
            <a:rect l="l" t="t" r="r" b="b"/>
            <a:pathLst>
              <a:path w="90555" h="177697" extrusionOk="0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- 5">
  <p:cSld name="CUSTOM_13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7"/>
          <p:cNvSpPr txBox="1">
            <a:spLocks noGrp="1"/>
          </p:cNvSpPr>
          <p:nvPr>
            <p:ph type="title"/>
          </p:nvPr>
        </p:nvSpPr>
        <p:spPr>
          <a:xfrm>
            <a:off x="2512050" y="539500"/>
            <a:ext cx="4119900" cy="5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endParaRPr/>
          </a:p>
        </p:txBody>
      </p:sp>
      <p:sp>
        <p:nvSpPr>
          <p:cNvPr id="154" name="Google Shape;154;p17"/>
          <p:cNvSpPr txBox="1">
            <a:spLocks noGrp="1"/>
          </p:cNvSpPr>
          <p:nvPr>
            <p:ph type="subTitle" idx="1"/>
          </p:nvPr>
        </p:nvSpPr>
        <p:spPr>
          <a:xfrm>
            <a:off x="996700" y="1906588"/>
            <a:ext cx="2207400" cy="2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r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17"/>
          <p:cNvSpPr txBox="1">
            <a:spLocks noGrp="1"/>
          </p:cNvSpPr>
          <p:nvPr>
            <p:ph type="subTitle" idx="2"/>
          </p:nvPr>
        </p:nvSpPr>
        <p:spPr>
          <a:xfrm>
            <a:off x="996700" y="2232138"/>
            <a:ext cx="2207400" cy="48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17"/>
          <p:cNvSpPr txBox="1">
            <a:spLocks noGrp="1"/>
          </p:cNvSpPr>
          <p:nvPr>
            <p:ph type="subTitle" idx="3"/>
          </p:nvPr>
        </p:nvSpPr>
        <p:spPr>
          <a:xfrm>
            <a:off x="996700" y="3342450"/>
            <a:ext cx="2207400" cy="2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accent4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17"/>
          <p:cNvSpPr txBox="1">
            <a:spLocks noGrp="1"/>
          </p:cNvSpPr>
          <p:nvPr>
            <p:ph type="subTitle" idx="4"/>
          </p:nvPr>
        </p:nvSpPr>
        <p:spPr>
          <a:xfrm>
            <a:off x="996700" y="3668000"/>
            <a:ext cx="2207400" cy="48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17"/>
          <p:cNvSpPr txBox="1">
            <a:spLocks noGrp="1"/>
          </p:cNvSpPr>
          <p:nvPr>
            <p:ph type="subTitle" idx="5"/>
          </p:nvPr>
        </p:nvSpPr>
        <p:spPr>
          <a:xfrm>
            <a:off x="5939900" y="1906588"/>
            <a:ext cx="2207400" cy="2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accent2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17"/>
          <p:cNvSpPr txBox="1">
            <a:spLocks noGrp="1"/>
          </p:cNvSpPr>
          <p:nvPr>
            <p:ph type="subTitle" idx="6"/>
          </p:nvPr>
        </p:nvSpPr>
        <p:spPr>
          <a:xfrm>
            <a:off x="5939900" y="2232138"/>
            <a:ext cx="2207400" cy="48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7"/>
          <p:cNvSpPr txBox="1">
            <a:spLocks noGrp="1"/>
          </p:cNvSpPr>
          <p:nvPr>
            <p:ph type="subTitle" idx="7"/>
          </p:nvPr>
        </p:nvSpPr>
        <p:spPr>
          <a:xfrm>
            <a:off x="5939900" y="3342450"/>
            <a:ext cx="2207400" cy="2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accent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17"/>
          <p:cNvSpPr txBox="1">
            <a:spLocks noGrp="1"/>
          </p:cNvSpPr>
          <p:nvPr>
            <p:ph type="subTitle" idx="8"/>
          </p:nvPr>
        </p:nvSpPr>
        <p:spPr>
          <a:xfrm>
            <a:off x="5939900" y="3668000"/>
            <a:ext cx="2207400" cy="48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17"/>
          <p:cNvSpPr/>
          <p:nvPr/>
        </p:nvSpPr>
        <p:spPr>
          <a:xfrm rot="-5400000">
            <a:off x="5686433" y="-2455647"/>
            <a:ext cx="2274515" cy="4463304"/>
          </a:xfrm>
          <a:custGeom>
            <a:avLst/>
            <a:gdLst/>
            <a:ahLst/>
            <a:cxnLst/>
            <a:rect l="l" t="t" r="r" b="b"/>
            <a:pathLst>
              <a:path w="90555" h="177697" extrusionOk="0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7"/>
          <p:cNvSpPr/>
          <p:nvPr/>
        </p:nvSpPr>
        <p:spPr>
          <a:xfrm rot="-5400000">
            <a:off x="6882133" y="-2230697"/>
            <a:ext cx="2274515" cy="4463304"/>
          </a:xfrm>
          <a:custGeom>
            <a:avLst/>
            <a:gdLst/>
            <a:ahLst/>
            <a:cxnLst/>
            <a:rect l="l" t="t" r="r" b="b"/>
            <a:pathLst>
              <a:path w="90555" h="177697" extrusionOk="0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7"/>
          <p:cNvSpPr/>
          <p:nvPr/>
        </p:nvSpPr>
        <p:spPr>
          <a:xfrm rot="5400000" flipH="1">
            <a:off x="141227" y="-2149901"/>
            <a:ext cx="2274515" cy="4463304"/>
          </a:xfrm>
          <a:custGeom>
            <a:avLst/>
            <a:gdLst/>
            <a:ahLst/>
            <a:cxnLst/>
            <a:rect l="l" t="t" r="r" b="b"/>
            <a:pathLst>
              <a:path w="90555" h="177697" extrusionOk="0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4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8"/>
          <p:cNvSpPr txBox="1">
            <a:spLocks noGrp="1"/>
          </p:cNvSpPr>
          <p:nvPr>
            <p:ph type="title"/>
          </p:nvPr>
        </p:nvSpPr>
        <p:spPr>
          <a:xfrm>
            <a:off x="3117750" y="539500"/>
            <a:ext cx="2908500" cy="5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endParaRPr/>
          </a:p>
        </p:txBody>
      </p:sp>
      <p:sp>
        <p:nvSpPr>
          <p:cNvPr id="167" name="Google Shape;167;p18"/>
          <p:cNvSpPr txBox="1">
            <a:spLocks noGrp="1"/>
          </p:cNvSpPr>
          <p:nvPr>
            <p:ph type="subTitle" idx="1"/>
          </p:nvPr>
        </p:nvSpPr>
        <p:spPr>
          <a:xfrm>
            <a:off x="637025" y="1914525"/>
            <a:ext cx="2306400" cy="2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18"/>
          <p:cNvSpPr txBox="1">
            <a:spLocks noGrp="1"/>
          </p:cNvSpPr>
          <p:nvPr>
            <p:ph type="subTitle" idx="2"/>
          </p:nvPr>
        </p:nvSpPr>
        <p:spPr>
          <a:xfrm>
            <a:off x="637025" y="2265424"/>
            <a:ext cx="2306400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18"/>
          <p:cNvSpPr txBox="1">
            <a:spLocks noGrp="1"/>
          </p:cNvSpPr>
          <p:nvPr>
            <p:ph type="subTitle" idx="3"/>
          </p:nvPr>
        </p:nvSpPr>
        <p:spPr>
          <a:xfrm>
            <a:off x="3418800" y="1914525"/>
            <a:ext cx="2306400" cy="2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18"/>
          <p:cNvSpPr txBox="1">
            <a:spLocks noGrp="1"/>
          </p:cNvSpPr>
          <p:nvPr>
            <p:ph type="subTitle" idx="4"/>
          </p:nvPr>
        </p:nvSpPr>
        <p:spPr>
          <a:xfrm>
            <a:off x="3418800" y="2265424"/>
            <a:ext cx="2306400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18"/>
          <p:cNvSpPr txBox="1">
            <a:spLocks noGrp="1"/>
          </p:cNvSpPr>
          <p:nvPr>
            <p:ph type="subTitle" idx="5"/>
          </p:nvPr>
        </p:nvSpPr>
        <p:spPr>
          <a:xfrm>
            <a:off x="6200575" y="1914525"/>
            <a:ext cx="2306400" cy="2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18"/>
          <p:cNvSpPr txBox="1">
            <a:spLocks noGrp="1"/>
          </p:cNvSpPr>
          <p:nvPr>
            <p:ph type="subTitle" idx="6"/>
          </p:nvPr>
        </p:nvSpPr>
        <p:spPr>
          <a:xfrm>
            <a:off x="6200575" y="2265424"/>
            <a:ext cx="2306400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18"/>
          <p:cNvSpPr txBox="1">
            <a:spLocks noGrp="1"/>
          </p:cNvSpPr>
          <p:nvPr>
            <p:ph type="subTitle" idx="7"/>
          </p:nvPr>
        </p:nvSpPr>
        <p:spPr>
          <a:xfrm>
            <a:off x="637025" y="3740100"/>
            <a:ext cx="2306400" cy="2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18"/>
          <p:cNvSpPr txBox="1">
            <a:spLocks noGrp="1"/>
          </p:cNvSpPr>
          <p:nvPr>
            <p:ph type="subTitle" idx="8"/>
          </p:nvPr>
        </p:nvSpPr>
        <p:spPr>
          <a:xfrm>
            <a:off x="637025" y="4090999"/>
            <a:ext cx="2306400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18"/>
          <p:cNvSpPr txBox="1">
            <a:spLocks noGrp="1"/>
          </p:cNvSpPr>
          <p:nvPr>
            <p:ph type="subTitle" idx="9"/>
          </p:nvPr>
        </p:nvSpPr>
        <p:spPr>
          <a:xfrm>
            <a:off x="3418800" y="3740100"/>
            <a:ext cx="2306400" cy="2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18"/>
          <p:cNvSpPr txBox="1">
            <a:spLocks noGrp="1"/>
          </p:cNvSpPr>
          <p:nvPr>
            <p:ph type="subTitle" idx="13"/>
          </p:nvPr>
        </p:nvSpPr>
        <p:spPr>
          <a:xfrm>
            <a:off x="3418800" y="4090999"/>
            <a:ext cx="2306400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18"/>
          <p:cNvSpPr txBox="1">
            <a:spLocks noGrp="1"/>
          </p:cNvSpPr>
          <p:nvPr>
            <p:ph type="subTitle" idx="14"/>
          </p:nvPr>
        </p:nvSpPr>
        <p:spPr>
          <a:xfrm>
            <a:off x="6200575" y="3740100"/>
            <a:ext cx="2306400" cy="2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18"/>
          <p:cNvSpPr txBox="1">
            <a:spLocks noGrp="1"/>
          </p:cNvSpPr>
          <p:nvPr>
            <p:ph type="subTitle" idx="15"/>
          </p:nvPr>
        </p:nvSpPr>
        <p:spPr>
          <a:xfrm>
            <a:off x="6200575" y="4090999"/>
            <a:ext cx="2306400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18"/>
          <p:cNvSpPr/>
          <p:nvPr/>
        </p:nvSpPr>
        <p:spPr>
          <a:xfrm rot="5400000" flipH="1">
            <a:off x="568452" y="-2353014"/>
            <a:ext cx="2274515" cy="4463304"/>
          </a:xfrm>
          <a:custGeom>
            <a:avLst/>
            <a:gdLst/>
            <a:ahLst/>
            <a:cxnLst/>
            <a:rect l="l" t="t" r="r" b="b"/>
            <a:pathLst>
              <a:path w="90555" h="177697" extrusionOk="0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rgbClr val="DE59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8"/>
          <p:cNvSpPr/>
          <p:nvPr/>
        </p:nvSpPr>
        <p:spPr>
          <a:xfrm>
            <a:off x="8430777" y="-2359889"/>
            <a:ext cx="2274515" cy="4463304"/>
          </a:xfrm>
          <a:custGeom>
            <a:avLst/>
            <a:gdLst/>
            <a:ahLst/>
            <a:cxnLst/>
            <a:rect l="l" t="t" r="r" b="b"/>
            <a:pathLst>
              <a:path w="90555" h="177697" extrusionOk="0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- 1">
  <p:cSld name="CUSTOM_12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9"/>
          <p:cNvSpPr txBox="1">
            <a:spLocks noGrp="1"/>
          </p:cNvSpPr>
          <p:nvPr>
            <p:ph type="title"/>
          </p:nvPr>
        </p:nvSpPr>
        <p:spPr>
          <a:xfrm>
            <a:off x="2128500" y="539500"/>
            <a:ext cx="4887000" cy="5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endParaRPr/>
          </a:p>
        </p:txBody>
      </p:sp>
      <p:sp>
        <p:nvSpPr>
          <p:cNvPr id="183" name="Google Shape;183;p19"/>
          <p:cNvSpPr/>
          <p:nvPr/>
        </p:nvSpPr>
        <p:spPr>
          <a:xfrm rot="5400000" flipH="1">
            <a:off x="1243333" y="-2455647"/>
            <a:ext cx="2274515" cy="4463304"/>
          </a:xfrm>
          <a:custGeom>
            <a:avLst/>
            <a:gdLst/>
            <a:ahLst/>
            <a:cxnLst/>
            <a:rect l="l" t="t" r="r" b="b"/>
            <a:pathLst>
              <a:path w="90555" h="177697" extrusionOk="0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19"/>
          <p:cNvSpPr/>
          <p:nvPr/>
        </p:nvSpPr>
        <p:spPr>
          <a:xfrm rot="5400000" flipH="1">
            <a:off x="47633" y="-2230697"/>
            <a:ext cx="2274515" cy="4463304"/>
          </a:xfrm>
          <a:custGeom>
            <a:avLst/>
            <a:gdLst/>
            <a:ahLst/>
            <a:cxnLst/>
            <a:rect l="l" t="t" r="r" b="b"/>
            <a:pathLst>
              <a:path w="90555" h="177697" extrusionOk="0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19"/>
          <p:cNvSpPr/>
          <p:nvPr/>
        </p:nvSpPr>
        <p:spPr>
          <a:xfrm rot="-5400000" flipH="1">
            <a:off x="6937658" y="3176828"/>
            <a:ext cx="2274515" cy="4463304"/>
          </a:xfrm>
          <a:custGeom>
            <a:avLst/>
            <a:gdLst/>
            <a:ahLst/>
            <a:cxnLst/>
            <a:rect l="l" t="t" r="r" b="b"/>
            <a:pathLst>
              <a:path w="90555" h="177697" extrusionOk="0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- 2">
  <p:cSld name="CUSTOM_17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0"/>
          <p:cNvSpPr txBox="1">
            <a:spLocks noGrp="1"/>
          </p:cNvSpPr>
          <p:nvPr>
            <p:ph type="title"/>
          </p:nvPr>
        </p:nvSpPr>
        <p:spPr>
          <a:xfrm>
            <a:off x="3219150" y="539500"/>
            <a:ext cx="2705700" cy="5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endParaRPr/>
          </a:p>
        </p:txBody>
      </p:sp>
      <p:sp>
        <p:nvSpPr>
          <p:cNvPr id="188" name="Google Shape;188;p20"/>
          <p:cNvSpPr txBox="1">
            <a:spLocks noGrp="1"/>
          </p:cNvSpPr>
          <p:nvPr>
            <p:ph type="subTitle" idx="1"/>
          </p:nvPr>
        </p:nvSpPr>
        <p:spPr>
          <a:xfrm>
            <a:off x="1278525" y="1572838"/>
            <a:ext cx="2976000" cy="23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89" name="Google Shape;189;p20"/>
          <p:cNvSpPr txBox="1">
            <a:spLocks noGrp="1"/>
          </p:cNvSpPr>
          <p:nvPr>
            <p:ph type="subTitle" idx="2"/>
          </p:nvPr>
        </p:nvSpPr>
        <p:spPr>
          <a:xfrm>
            <a:off x="1278525" y="1915563"/>
            <a:ext cx="2976000" cy="15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190" name="Google Shape;190;p20"/>
          <p:cNvSpPr txBox="1">
            <a:spLocks noGrp="1"/>
          </p:cNvSpPr>
          <p:nvPr>
            <p:ph type="subTitle" idx="3"/>
          </p:nvPr>
        </p:nvSpPr>
        <p:spPr>
          <a:xfrm>
            <a:off x="4889475" y="1572838"/>
            <a:ext cx="2976000" cy="23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20"/>
          <p:cNvSpPr txBox="1">
            <a:spLocks noGrp="1"/>
          </p:cNvSpPr>
          <p:nvPr>
            <p:ph type="subTitle" idx="4"/>
          </p:nvPr>
        </p:nvSpPr>
        <p:spPr>
          <a:xfrm>
            <a:off x="4889475" y="1915563"/>
            <a:ext cx="2976000" cy="5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192" name="Google Shape;192;p20"/>
          <p:cNvSpPr txBox="1">
            <a:spLocks noGrp="1"/>
          </p:cNvSpPr>
          <p:nvPr>
            <p:ph type="subTitle" idx="5"/>
          </p:nvPr>
        </p:nvSpPr>
        <p:spPr>
          <a:xfrm>
            <a:off x="4889475" y="2832838"/>
            <a:ext cx="2976000" cy="23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20"/>
          <p:cNvSpPr txBox="1">
            <a:spLocks noGrp="1"/>
          </p:cNvSpPr>
          <p:nvPr>
            <p:ph type="subTitle" idx="6"/>
          </p:nvPr>
        </p:nvSpPr>
        <p:spPr>
          <a:xfrm>
            <a:off x="4889475" y="3175563"/>
            <a:ext cx="2976000" cy="10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194" name="Google Shape;194;p20"/>
          <p:cNvSpPr/>
          <p:nvPr/>
        </p:nvSpPr>
        <p:spPr>
          <a:xfrm rot="-5400000">
            <a:off x="5686433" y="-2455647"/>
            <a:ext cx="2274515" cy="4463304"/>
          </a:xfrm>
          <a:custGeom>
            <a:avLst/>
            <a:gdLst/>
            <a:ahLst/>
            <a:cxnLst/>
            <a:rect l="l" t="t" r="r" b="b"/>
            <a:pathLst>
              <a:path w="90555" h="177697" extrusionOk="0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20"/>
          <p:cNvSpPr/>
          <p:nvPr/>
        </p:nvSpPr>
        <p:spPr>
          <a:xfrm rot="-5400000">
            <a:off x="6882133" y="-2230697"/>
            <a:ext cx="2274515" cy="4463304"/>
          </a:xfrm>
          <a:custGeom>
            <a:avLst/>
            <a:gdLst/>
            <a:ahLst/>
            <a:cxnLst/>
            <a:rect l="l" t="t" r="r" b="b"/>
            <a:pathLst>
              <a:path w="90555" h="177697" extrusionOk="0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20"/>
          <p:cNvSpPr/>
          <p:nvPr/>
        </p:nvSpPr>
        <p:spPr>
          <a:xfrm rot="5400000">
            <a:off x="921983" y="2771603"/>
            <a:ext cx="2274515" cy="4463304"/>
          </a:xfrm>
          <a:custGeom>
            <a:avLst/>
            <a:gdLst/>
            <a:ahLst/>
            <a:cxnLst/>
            <a:rect l="l" t="t" r="r" b="b"/>
            <a:pathLst>
              <a:path w="90555" h="177697" extrusionOk="0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1"/>
          <p:cNvSpPr txBox="1">
            <a:spLocks noGrp="1"/>
          </p:cNvSpPr>
          <p:nvPr>
            <p:ph type="title"/>
          </p:nvPr>
        </p:nvSpPr>
        <p:spPr>
          <a:xfrm>
            <a:off x="2980925" y="539500"/>
            <a:ext cx="3240900" cy="5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Font typeface="Oswald Regular"/>
              <a:buNone/>
              <a:defRPr sz="4000" b="0"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Font typeface="Oswald Regular"/>
              <a:buNone/>
              <a:defRPr sz="4000" b="0"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Font typeface="Oswald Regular"/>
              <a:buNone/>
              <a:defRPr sz="4000" b="0"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Font typeface="Oswald Regular"/>
              <a:buNone/>
              <a:defRPr sz="4000" b="0"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Font typeface="Oswald Regular"/>
              <a:buNone/>
              <a:defRPr sz="4000" b="0"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Font typeface="Oswald Regular"/>
              <a:buNone/>
              <a:defRPr sz="4000" b="0"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Font typeface="Oswald Regular"/>
              <a:buNone/>
              <a:defRPr sz="4000" b="0"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Font typeface="Oswald Regular"/>
              <a:buNone/>
              <a:defRPr sz="4000" b="0"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endParaRPr/>
          </a:p>
        </p:txBody>
      </p:sp>
      <p:sp>
        <p:nvSpPr>
          <p:cNvPr id="199" name="Google Shape;199;p21"/>
          <p:cNvSpPr txBox="1">
            <a:spLocks noGrp="1"/>
          </p:cNvSpPr>
          <p:nvPr>
            <p:ph type="subTitle" idx="1"/>
          </p:nvPr>
        </p:nvSpPr>
        <p:spPr>
          <a:xfrm>
            <a:off x="2980925" y="1898238"/>
            <a:ext cx="4009200" cy="5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200" name="Google Shape;200;p21"/>
          <p:cNvSpPr txBox="1">
            <a:spLocks noGrp="1"/>
          </p:cNvSpPr>
          <p:nvPr>
            <p:ph type="subTitle" idx="2"/>
          </p:nvPr>
        </p:nvSpPr>
        <p:spPr>
          <a:xfrm>
            <a:off x="2980925" y="2598163"/>
            <a:ext cx="4009200" cy="156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201" name="Google Shape;201;p21"/>
          <p:cNvSpPr/>
          <p:nvPr/>
        </p:nvSpPr>
        <p:spPr>
          <a:xfrm>
            <a:off x="7798758" y="680286"/>
            <a:ext cx="2274515" cy="4463304"/>
          </a:xfrm>
          <a:custGeom>
            <a:avLst/>
            <a:gdLst/>
            <a:ahLst/>
            <a:cxnLst/>
            <a:rect l="l" t="t" r="r" b="b"/>
            <a:pathLst>
              <a:path w="90555" h="177697" extrusionOk="0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21"/>
          <p:cNvSpPr/>
          <p:nvPr/>
        </p:nvSpPr>
        <p:spPr>
          <a:xfrm rot="5400000" flipH="1">
            <a:off x="141227" y="-2149901"/>
            <a:ext cx="2274515" cy="4463304"/>
          </a:xfrm>
          <a:custGeom>
            <a:avLst/>
            <a:gdLst/>
            <a:ahLst/>
            <a:cxnLst/>
            <a:rect l="l" t="t" r="r" b="b"/>
            <a:pathLst>
              <a:path w="90555" h="177697" extrusionOk="0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2"/>
          <p:cNvSpPr txBox="1">
            <a:spLocks noGrp="1"/>
          </p:cNvSpPr>
          <p:nvPr>
            <p:ph type="title"/>
          </p:nvPr>
        </p:nvSpPr>
        <p:spPr>
          <a:xfrm>
            <a:off x="1129883" y="1793850"/>
            <a:ext cx="3789000" cy="155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7500" b="0"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05" name="Google Shape;205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5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>
            <a:spLocks noGrp="1"/>
          </p:cNvSpPr>
          <p:nvPr>
            <p:ph type="title"/>
          </p:nvPr>
        </p:nvSpPr>
        <p:spPr>
          <a:xfrm>
            <a:off x="713275" y="539500"/>
            <a:ext cx="5644800" cy="5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713250" y="1241900"/>
            <a:ext cx="7717500" cy="336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Livvic"/>
              <a:buAutoNum type="arabicPeriod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AutoNum type="romanLcPeriod"/>
              <a:defRPr sz="1200"/>
            </a:lvl9pPr>
          </a:lstStyle>
          <a:p>
            <a:endParaRPr/>
          </a:p>
        </p:txBody>
      </p:sp>
      <p:sp>
        <p:nvSpPr>
          <p:cNvPr id="22" name="Google Shape;22;p3"/>
          <p:cNvSpPr/>
          <p:nvPr/>
        </p:nvSpPr>
        <p:spPr>
          <a:xfrm flipH="1">
            <a:off x="-1793748" y="-1972014"/>
            <a:ext cx="2274515" cy="4463304"/>
          </a:xfrm>
          <a:custGeom>
            <a:avLst/>
            <a:gdLst/>
            <a:ahLst/>
            <a:cxnLst/>
            <a:rect l="l" t="t" r="r" b="b"/>
            <a:pathLst>
              <a:path w="90555" h="177697" extrusionOk="0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rgbClr val="DE59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3"/>
          <p:cNvSpPr/>
          <p:nvPr/>
        </p:nvSpPr>
        <p:spPr>
          <a:xfrm>
            <a:off x="8430777" y="1450111"/>
            <a:ext cx="2274515" cy="4463304"/>
          </a:xfrm>
          <a:custGeom>
            <a:avLst/>
            <a:gdLst/>
            <a:ahLst/>
            <a:cxnLst/>
            <a:rect l="l" t="t" r="r" b="b"/>
            <a:pathLst>
              <a:path w="90555" h="177697" extrusionOk="0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3"/>
          <p:cNvSpPr txBox="1">
            <a:spLocks noGrp="1"/>
          </p:cNvSpPr>
          <p:nvPr>
            <p:ph type="title"/>
          </p:nvPr>
        </p:nvSpPr>
        <p:spPr>
          <a:xfrm>
            <a:off x="1983725" y="1243250"/>
            <a:ext cx="2721300" cy="18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8500" b="0">
                <a:solidFill>
                  <a:schemeClr val="accent2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08" name="Google Shape;208;p23"/>
          <p:cNvSpPr txBox="1">
            <a:spLocks noGrp="1"/>
          </p:cNvSpPr>
          <p:nvPr>
            <p:ph type="subTitle" idx="1"/>
          </p:nvPr>
        </p:nvSpPr>
        <p:spPr>
          <a:xfrm>
            <a:off x="1983725" y="3423550"/>
            <a:ext cx="2721300" cy="47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23"/>
          <p:cNvSpPr/>
          <p:nvPr/>
        </p:nvSpPr>
        <p:spPr>
          <a:xfrm>
            <a:off x="5613832" y="250"/>
            <a:ext cx="4014681" cy="5143361"/>
          </a:xfrm>
          <a:custGeom>
            <a:avLst/>
            <a:gdLst/>
            <a:ahLst/>
            <a:cxnLst/>
            <a:rect l="l" t="t" r="r" b="b"/>
            <a:pathLst>
              <a:path w="159836" h="204772" extrusionOk="0">
                <a:moveTo>
                  <a:pt x="108985" y="0"/>
                </a:moveTo>
                <a:lnTo>
                  <a:pt x="3072" y="139245"/>
                </a:lnTo>
                <a:cubicBezTo>
                  <a:pt x="228" y="142999"/>
                  <a:pt x="1" y="148005"/>
                  <a:pt x="2504" y="151873"/>
                </a:cubicBezTo>
                <a:lnTo>
                  <a:pt x="36177" y="204772"/>
                </a:lnTo>
                <a:lnTo>
                  <a:pt x="159836" y="204772"/>
                </a:lnTo>
                <a:lnTo>
                  <a:pt x="15983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23"/>
          <p:cNvSpPr/>
          <p:nvPr/>
        </p:nvSpPr>
        <p:spPr>
          <a:xfrm>
            <a:off x="6485336" y="250"/>
            <a:ext cx="3143154" cy="5143361"/>
          </a:xfrm>
          <a:custGeom>
            <a:avLst/>
            <a:gdLst/>
            <a:ahLst/>
            <a:cxnLst/>
            <a:rect l="l" t="t" r="r" b="b"/>
            <a:pathLst>
              <a:path w="125138" h="204772" extrusionOk="0">
                <a:moveTo>
                  <a:pt x="110008" y="0"/>
                </a:moveTo>
                <a:lnTo>
                  <a:pt x="3072" y="140838"/>
                </a:lnTo>
                <a:cubicBezTo>
                  <a:pt x="228" y="144478"/>
                  <a:pt x="0" y="149484"/>
                  <a:pt x="2503" y="153351"/>
                </a:cubicBezTo>
                <a:lnTo>
                  <a:pt x="35153" y="204772"/>
                </a:lnTo>
                <a:lnTo>
                  <a:pt x="125138" y="204772"/>
                </a:lnTo>
                <a:lnTo>
                  <a:pt x="125138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23"/>
          <p:cNvSpPr/>
          <p:nvPr/>
        </p:nvSpPr>
        <p:spPr>
          <a:xfrm>
            <a:off x="7353952" y="680286"/>
            <a:ext cx="2274515" cy="4463304"/>
          </a:xfrm>
          <a:custGeom>
            <a:avLst/>
            <a:gdLst/>
            <a:ahLst/>
            <a:cxnLst/>
            <a:rect l="l" t="t" r="r" b="b"/>
            <a:pathLst>
              <a:path w="90555" h="177697" extrusionOk="0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4"/>
          <p:cNvSpPr/>
          <p:nvPr/>
        </p:nvSpPr>
        <p:spPr>
          <a:xfrm rot="5400000" flipH="1">
            <a:off x="1624333" y="-2455647"/>
            <a:ext cx="2274515" cy="4463304"/>
          </a:xfrm>
          <a:custGeom>
            <a:avLst/>
            <a:gdLst/>
            <a:ahLst/>
            <a:cxnLst/>
            <a:rect l="l" t="t" r="r" b="b"/>
            <a:pathLst>
              <a:path w="90555" h="177697" extrusionOk="0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24"/>
          <p:cNvSpPr/>
          <p:nvPr/>
        </p:nvSpPr>
        <p:spPr>
          <a:xfrm rot="5400000" flipH="1">
            <a:off x="428633" y="-2230697"/>
            <a:ext cx="2274515" cy="4463304"/>
          </a:xfrm>
          <a:custGeom>
            <a:avLst/>
            <a:gdLst/>
            <a:ahLst/>
            <a:cxnLst/>
            <a:rect l="l" t="t" r="r" b="b"/>
            <a:pathLst>
              <a:path w="90555" h="177697" extrusionOk="0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24"/>
          <p:cNvSpPr/>
          <p:nvPr/>
        </p:nvSpPr>
        <p:spPr>
          <a:xfrm rot="-5400000" flipH="1">
            <a:off x="6087633" y="2664928"/>
            <a:ext cx="2274515" cy="4463304"/>
          </a:xfrm>
          <a:custGeom>
            <a:avLst/>
            <a:gdLst/>
            <a:ahLst/>
            <a:cxnLst/>
            <a:rect l="l" t="t" r="r" b="b"/>
            <a:pathLst>
              <a:path w="90555" h="177697" extrusionOk="0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24"/>
          <p:cNvSpPr/>
          <p:nvPr/>
        </p:nvSpPr>
        <p:spPr>
          <a:xfrm rot="-5400000" flipH="1">
            <a:off x="7283333" y="2439978"/>
            <a:ext cx="2274515" cy="4463304"/>
          </a:xfrm>
          <a:custGeom>
            <a:avLst/>
            <a:gdLst/>
            <a:ahLst/>
            <a:cxnLst/>
            <a:rect l="l" t="t" r="r" b="b"/>
            <a:pathLst>
              <a:path w="90555" h="177697" extrusionOk="0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24"/>
          <p:cNvSpPr txBox="1">
            <a:spLocks noGrp="1"/>
          </p:cNvSpPr>
          <p:nvPr>
            <p:ph type="body" idx="1"/>
          </p:nvPr>
        </p:nvSpPr>
        <p:spPr>
          <a:xfrm>
            <a:off x="4522925" y="497426"/>
            <a:ext cx="3984000" cy="112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3000">
                <a:solidFill>
                  <a:schemeClr val="accent4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- 3">
  <p:cSld name="CUSTOM_7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5"/>
          <p:cNvSpPr txBox="1">
            <a:spLocks noGrp="1"/>
          </p:cNvSpPr>
          <p:nvPr>
            <p:ph type="title"/>
          </p:nvPr>
        </p:nvSpPr>
        <p:spPr>
          <a:xfrm>
            <a:off x="1289100" y="1763125"/>
            <a:ext cx="2538300" cy="5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000"/>
              <a:buFont typeface="Oswald Regular"/>
              <a:buNone/>
              <a:defRPr sz="4000" b="0">
                <a:solidFill>
                  <a:schemeClr val="accent2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20" name="Google Shape;220;p25"/>
          <p:cNvSpPr txBox="1">
            <a:spLocks noGrp="1"/>
          </p:cNvSpPr>
          <p:nvPr>
            <p:ph type="subTitle" idx="1"/>
          </p:nvPr>
        </p:nvSpPr>
        <p:spPr>
          <a:xfrm>
            <a:off x="1288960" y="2426388"/>
            <a:ext cx="2538300" cy="133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25"/>
          <p:cNvSpPr/>
          <p:nvPr/>
        </p:nvSpPr>
        <p:spPr>
          <a:xfrm rot="5400000" flipH="1">
            <a:off x="1624333" y="-2455647"/>
            <a:ext cx="2274515" cy="4463304"/>
          </a:xfrm>
          <a:custGeom>
            <a:avLst/>
            <a:gdLst/>
            <a:ahLst/>
            <a:cxnLst/>
            <a:rect l="l" t="t" r="r" b="b"/>
            <a:pathLst>
              <a:path w="90555" h="177697" extrusionOk="0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25"/>
          <p:cNvSpPr/>
          <p:nvPr/>
        </p:nvSpPr>
        <p:spPr>
          <a:xfrm rot="5400000" flipH="1">
            <a:off x="428633" y="-2230697"/>
            <a:ext cx="2274515" cy="4463304"/>
          </a:xfrm>
          <a:custGeom>
            <a:avLst/>
            <a:gdLst/>
            <a:ahLst/>
            <a:cxnLst/>
            <a:rect l="l" t="t" r="r" b="b"/>
            <a:pathLst>
              <a:path w="90555" h="177697" extrusionOk="0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25"/>
          <p:cNvSpPr/>
          <p:nvPr/>
        </p:nvSpPr>
        <p:spPr>
          <a:xfrm rot="-5400000" flipH="1">
            <a:off x="6937658" y="3176828"/>
            <a:ext cx="2274515" cy="4463304"/>
          </a:xfrm>
          <a:custGeom>
            <a:avLst/>
            <a:gdLst/>
            <a:ahLst/>
            <a:cxnLst/>
            <a:rect l="l" t="t" r="r" b="b"/>
            <a:pathLst>
              <a:path w="90555" h="177697" extrusionOk="0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- 6">
  <p:cSld name="CUSTOM_16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6"/>
          <p:cNvSpPr txBox="1">
            <a:spLocks noGrp="1"/>
          </p:cNvSpPr>
          <p:nvPr>
            <p:ph type="title"/>
          </p:nvPr>
        </p:nvSpPr>
        <p:spPr>
          <a:xfrm>
            <a:off x="3429600" y="539500"/>
            <a:ext cx="2284800" cy="5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endParaRPr/>
          </a:p>
        </p:txBody>
      </p:sp>
      <p:sp>
        <p:nvSpPr>
          <p:cNvPr id="226" name="Google Shape;226;p26"/>
          <p:cNvSpPr txBox="1">
            <a:spLocks noGrp="1"/>
          </p:cNvSpPr>
          <p:nvPr>
            <p:ph type="subTitle" idx="1"/>
          </p:nvPr>
        </p:nvSpPr>
        <p:spPr>
          <a:xfrm>
            <a:off x="2231855" y="1921851"/>
            <a:ext cx="2073000" cy="21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26"/>
          <p:cNvSpPr txBox="1">
            <a:spLocks noGrp="1"/>
          </p:cNvSpPr>
          <p:nvPr>
            <p:ph type="subTitle" idx="2"/>
          </p:nvPr>
        </p:nvSpPr>
        <p:spPr>
          <a:xfrm>
            <a:off x="2231855" y="2214801"/>
            <a:ext cx="2073000" cy="26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28" name="Google Shape;228;p26"/>
          <p:cNvSpPr txBox="1">
            <a:spLocks noGrp="1"/>
          </p:cNvSpPr>
          <p:nvPr>
            <p:ph type="subTitle" idx="3"/>
          </p:nvPr>
        </p:nvSpPr>
        <p:spPr>
          <a:xfrm>
            <a:off x="5850905" y="1921851"/>
            <a:ext cx="2073000" cy="21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26"/>
          <p:cNvSpPr txBox="1">
            <a:spLocks noGrp="1"/>
          </p:cNvSpPr>
          <p:nvPr>
            <p:ph type="subTitle" idx="4"/>
          </p:nvPr>
        </p:nvSpPr>
        <p:spPr>
          <a:xfrm>
            <a:off x="5850905" y="2214801"/>
            <a:ext cx="2073000" cy="26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30" name="Google Shape;230;p26"/>
          <p:cNvSpPr txBox="1">
            <a:spLocks noGrp="1"/>
          </p:cNvSpPr>
          <p:nvPr>
            <p:ph type="subTitle" idx="5"/>
          </p:nvPr>
        </p:nvSpPr>
        <p:spPr>
          <a:xfrm>
            <a:off x="2231855" y="3574001"/>
            <a:ext cx="2073000" cy="21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31" name="Google Shape;231;p26"/>
          <p:cNvSpPr txBox="1">
            <a:spLocks noGrp="1"/>
          </p:cNvSpPr>
          <p:nvPr>
            <p:ph type="subTitle" idx="6"/>
          </p:nvPr>
        </p:nvSpPr>
        <p:spPr>
          <a:xfrm>
            <a:off x="2231855" y="3866951"/>
            <a:ext cx="2073000" cy="26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32" name="Google Shape;232;p26"/>
          <p:cNvSpPr txBox="1">
            <a:spLocks noGrp="1"/>
          </p:cNvSpPr>
          <p:nvPr>
            <p:ph type="subTitle" idx="7"/>
          </p:nvPr>
        </p:nvSpPr>
        <p:spPr>
          <a:xfrm>
            <a:off x="5850905" y="3574001"/>
            <a:ext cx="2073000" cy="21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26"/>
          <p:cNvSpPr txBox="1">
            <a:spLocks noGrp="1"/>
          </p:cNvSpPr>
          <p:nvPr>
            <p:ph type="subTitle" idx="8"/>
          </p:nvPr>
        </p:nvSpPr>
        <p:spPr>
          <a:xfrm>
            <a:off x="5850905" y="3866951"/>
            <a:ext cx="2073000" cy="26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26"/>
          <p:cNvSpPr/>
          <p:nvPr/>
        </p:nvSpPr>
        <p:spPr>
          <a:xfrm>
            <a:off x="7951158" y="680286"/>
            <a:ext cx="2274515" cy="4463304"/>
          </a:xfrm>
          <a:custGeom>
            <a:avLst/>
            <a:gdLst/>
            <a:ahLst/>
            <a:cxnLst/>
            <a:rect l="l" t="t" r="r" b="b"/>
            <a:pathLst>
              <a:path w="90555" h="177697" extrusionOk="0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26"/>
          <p:cNvSpPr/>
          <p:nvPr/>
        </p:nvSpPr>
        <p:spPr>
          <a:xfrm rot="5400000" flipH="1">
            <a:off x="720852" y="-2200614"/>
            <a:ext cx="2274515" cy="4463304"/>
          </a:xfrm>
          <a:custGeom>
            <a:avLst/>
            <a:gdLst/>
            <a:ahLst/>
            <a:cxnLst/>
            <a:rect l="l" t="t" r="r" b="b"/>
            <a:pathLst>
              <a:path w="90555" h="177697" extrusionOk="0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9"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7"/>
          <p:cNvSpPr txBox="1">
            <a:spLocks noGrp="1"/>
          </p:cNvSpPr>
          <p:nvPr>
            <p:ph type="subTitle" idx="1"/>
          </p:nvPr>
        </p:nvSpPr>
        <p:spPr>
          <a:xfrm>
            <a:off x="2857500" y="1688238"/>
            <a:ext cx="3429000" cy="124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sz="16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Nunito"/>
              <a:buNone/>
              <a:defRPr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238" name="Google Shape;238;p27"/>
          <p:cNvSpPr txBox="1">
            <a:spLocks noGrp="1"/>
          </p:cNvSpPr>
          <p:nvPr>
            <p:ph type="ctrTitle"/>
          </p:nvPr>
        </p:nvSpPr>
        <p:spPr>
          <a:xfrm>
            <a:off x="2722350" y="539500"/>
            <a:ext cx="3699300" cy="9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None/>
              <a:defRPr sz="7500" b="0"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None/>
              <a:defRPr sz="5200">
                <a:solidFill>
                  <a:schemeClr val="accent3"/>
                </a:solidFill>
              </a:defRPr>
            </a:lvl2pPr>
            <a:lvl3pPr lvl="2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None/>
              <a:defRPr sz="5200">
                <a:solidFill>
                  <a:schemeClr val="accent3"/>
                </a:solidFill>
              </a:defRPr>
            </a:lvl3pPr>
            <a:lvl4pPr lvl="3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None/>
              <a:defRPr sz="5200">
                <a:solidFill>
                  <a:schemeClr val="accent3"/>
                </a:solidFill>
              </a:defRPr>
            </a:lvl4pPr>
            <a:lvl5pPr lvl="4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None/>
              <a:defRPr sz="5200">
                <a:solidFill>
                  <a:schemeClr val="accent3"/>
                </a:solidFill>
              </a:defRPr>
            </a:lvl5pPr>
            <a:lvl6pPr lvl="5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None/>
              <a:defRPr sz="5200">
                <a:solidFill>
                  <a:schemeClr val="accent3"/>
                </a:solidFill>
              </a:defRPr>
            </a:lvl6pPr>
            <a:lvl7pPr lvl="6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None/>
              <a:defRPr sz="5200">
                <a:solidFill>
                  <a:schemeClr val="accent3"/>
                </a:solidFill>
              </a:defRPr>
            </a:lvl7pPr>
            <a:lvl8pPr lvl="7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None/>
              <a:defRPr sz="5200">
                <a:solidFill>
                  <a:schemeClr val="accent3"/>
                </a:solidFill>
              </a:defRPr>
            </a:lvl8pPr>
            <a:lvl9pPr lvl="8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None/>
              <a:defRPr sz="52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39" name="Google Shape;239;p27"/>
          <p:cNvSpPr txBox="1"/>
          <p:nvPr/>
        </p:nvSpPr>
        <p:spPr>
          <a:xfrm>
            <a:off x="2875650" y="3751013"/>
            <a:ext cx="3392700" cy="6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CREDITS</a:t>
            </a:r>
            <a:r>
              <a:rPr lang="es" sz="12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: This presentation template was created by </a:t>
            </a:r>
            <a:r>
              <a:rPr lang="es" sz="1200" b="1">
                <a:solidFill>
                  <a:schemeClr val="accent2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s" sz="12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, including icons by </a:t>
            </a:r>
            <a:r>
              <a:rPr lang="es" sz="1200" b="1">
                <a:solidFill>
                  <a:schemeClr val="accent2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s" sz="12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, and infographics &amp; images by </a:t>
            </a:r>
            <a:r>
              <a:rPr lang="es" sz="1200" b="1">
                <a:solidFill>
                  <a:schemeClr val="accent2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0" name="Google Shape;240;p27"/>
          <p:cNvSpPr/>
          <p:nvPr/>
        </p:nvSpPr>
        <p:spPr>
          <a:xfrm flipH="1">
            <a:off x="-1817020" y="250"/>
            <a:ext cx="3143154" cy="5143361"/>
          </a:xfrm>
          <a:custGeom>
            <a:avLst/>
            <a:gdLst/>
            <a:ahLst/>
            <a:cxnLst/>
            <a:rect l="l" t="t" r="r" b="b"/>
            <a:pathLst>
              <a:path w="125138" h="204772" extrusionOk="0">
                <a:moveTo>
                  <a:pt x="110008" y="0"/>
                </a:moveTo>
                <a:lnTo>
                  <a:pt x="3072" y="140838"/>
                </a:lnTo>
                <a:cubicBezTo>
                  <a:pt x="228" y="144478"/>
                  <a:pt x="0" y="149484"/>
                  <a:pt x="2503" y="153351"/>
                </a:cubicBezTo>
                <a:lnTo>
                  <a:pt x="35153" y="204772"/>
                </a:lnTo>
                <a:lnTo>
                  <a:pt x="125138" y="204772"/>
                </a:lnTo>
                <a:lnTo>
                  <a:pt x="125138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27"/>
          <p:cNvSpPr/>
          <p:nvPr/>
        </p:nvSpPr>
        <p:spPr>
          <a:xfrm rot="-5400000">
            <a:off x="6784852" y="-2149901"/>
            <a:ext cx="2274515" cy="4463304"/>
          </a:xfrm>
          <a:custGeom>
            <a:avLst/>
            <a:gdLst/>
            <a:ahLst/>
            <a:cxnLst/>
            <a:rect l="l" t="t" r="r" b="b"/>
            <a:pathLst>
              <a:path w="90555" h="177697" extrusionOk="0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8"/>
          <p:cNvSpPr txBox="1">
            <a:spLocks noGrp="1"/>
          </p:cNvSpPr>
          <p:nvPr>
            <p:ph type="title" hasCustomPrompt="1"/>
          </p:nvPr>
        </p:nvSpPr>
        <p:spPr>
          <a:xfrm>
            <a:off x="3628575" y="1699700"/>
            <a:ext cx="3276300" cy="165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5000" b="0">
                <a:solidFill>
                  <a:schemeClr val="accent4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44" name="Google Shape;244;p28"/>
          <p:cNvSpPr txBox="1">
            <a:spLocks noGrp="1"/>
          </p:cNvSpPr>
          <p:nvPr>
            <p:ph type="subTitle" idx="1"/>
          </p:nvPr>
        </p:nvSpPr>
        <p:spPr>
          <a:xfrm>
            <a:off x="3628575" y="3530250"/>
            <a:ext cx="3276300" cy="51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28"/>
          <p:cNvSpPr/>
          <p:nvPr/>
        </p:nvSpPr>
        <p:spPr>
          <a:xfrm rot="-5400000">
            <a:off x="6403852" y="-2149901"/>
            <a:ext cx="2274515" cy="4463304"/>
          </a:xfrm>
          <a:custGeom>
            <a:avLst/>
            <a:gdLst/>
            <a:ahLst/>
            <a:cxnLst/>
            <a:rect l="l" t="t" r="r" b="b"/>
            <a:pathLst>
              <a:path w="90555" h="177697" extrusionOk="0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28"/>
          <p:cNvSpPr/>
          <p:nvPr/>
        </p:nvSpPr>
        <p:spPr>
          <a:xfrm flipH="1">
            <a:off x="-1283643" y="250"/>
            <a:ext cx="4014681" cy="5143361"/>
          </a:xfrm>
          <a:custGeom>
            <a:avLst/>
            <a:gdLst/>
            <a:ahLst/>
            <a:cxnLst/>
            <a:rect l="l" t="t" r="r" b="b"/>
            <a:pathLst>
              <a:path w="159836" h="204772" extrusionOk="0">
                <a:moveTo>
                  <a:pt x="108985" y="0"/>
                </a:moveTo>
                <a:lnTo>
                  <a:pt x="3072" y="139245"/>
                </a:lnTo>
                <a:cubicBezTo>
                  <a:pt x="228" y="142999"/>
                  <a:pt x="1" y="148005"/>
                  <a:pt x="2504" y="151873"/>
                </a:cubicBezTo>
                <a:lnTo>
                  <a:pt x="36177" y="204772"/>
                </a:lnTo>
                <a:lnTo>
                  <a:pt x="159836" y="204772"/>
                </a:lnTo>
                <a:lnTo>
                  <a:pt x="15983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28"/>
          <p:cNvSpPr/>
          <p:nvPr/>
        </p:nvSpPr>
        <p:spPr>
          <a:xfrm flipH="1">
            <a:off x="-1283620" y="250"/>
            <a:ext cx="3143154" cy="5143361"/>
          </a:xfrm>
          <a:custGeom>
            <a:avLst/>
            <a:gdLst/>
            <a:ahLst/>
            <a:cxnLst/>
            <a:rect l="l" t="t" r="r" b="b"/>
            <a:pathLst>
              <a:path w="125138" h="204772" extrusionOk="0">
                <a:moveTo>
                  <a:pt x="110008" y="0"/>
                </a:moveTo>
                <a:lnTo>
                  <a:pt x="3072" y="140838"/>
                </a:lnTo>
                <a:cubicBezTo>
                  <a:pt x="228" y="144478"/>
                  <a:pt x="0" y="149484"/>
                  <a:pt x="2503" y="153351"/>
                </a:cubicBezTo>
                <a:lnTo>
                  <a:pt x="35153" y="204772"/>
                </a:lnTo>
                <a:lnTo>
                  <a:pt x="125138" y="204772"/>
                </a:lnTo>
                <a:lnTo>
                  <a:pt x="125138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28"/>
          <p:cNvSpPr/>
          <p:nvPr/>
        </p:nvSpPr>
        <p:spPr>
          <a:xfrm flipH="1">
            <a:off x="-1283598" y="680286"/>
            <a:ext cx="2274515" cy="4463304"/>
          </a:xfrm>
          <a:custGeom>
            <a:avLst/>
            <a:gdLst/>
            <a:ahLst/>
            <a:cxnLst/>
            <a:rect l="l" t="t" r="r" b="b"/>
            <a:pathLst>
              <a:path w="90555" h="177697" extrusionOk="0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 1">
  <p:cSld name="SECTION_HEADER_1">
    <p:bg>
      <p:bgPr>
        <a:solidFill>
          <a:schemeClr val="dk1"/>
        </a:solidFill>
        <a:effectLst/>
      </p:bgPr>
    </p:bg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1" name="Google Shape;251;p30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52" name="Google Shape;252;p3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53" name="Google Shape;253;p30"/>
          <p:cNvSpPr txBox="1">
            <a:spLocks noGrp="1"/>
          </p:cNvSpPr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54" name="Google Shape;254;p30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dos columnas 1">
  <p:cSld name="TITLE_AND_TWO_COLUMNS_1"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6" name="Google Shape;256;p31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57" name="Google Shape;257;p31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58" name="Google Shape;258;p31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59" name="Google Shape;259;p31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0" name="Google Shape;260;p31"/>
          <p:cNvSpPr txBox="1">
            <a:spLocks noGrp="1"/>
          </p:cNvSpPr>
          <p:nvPr>
            <p:ph type="body" idx="1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1" name="Google Shape;261;p31"/>
          <p:cNvSpPr txBox="1">
            <a:spLocks noGrp="1"/>
          </p:cNvSpPr>
          <p:nvPr>
            <p:ph type="body" idx="2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2" name="Google Shape;262;p3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>
            <a:spLocks noGrp="1"/>
          </p:cNvSpPr>
          <p:nvPr>
            <p:ph type="subTitle" idx="1"/>
          </p:nvPr>
        </p:nvSpPr>
        <p:spPr>
          <a:xfrm>
            <a:off x="713225" y="2277575"/>
            <a:ext cx="2584800" cy="28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ubTitle" idx="2"/>
          </p:nvPr>
        </p:nvSpPr>
        <p:spPr>
          <a:xfrm>
            <a:off x="713225" y="2647618"/>
            <a:ext cx="2584800" cy="28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ubTitle" idx="3"/>
          </p:nvPr>
        </p:nvSpPr>
        <p:spPr>
          <a:xfrm>
            <a:off x="3719050" y="2277575"/>
            <a:ext cx="2584800" cy="28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ubTitle" idx="4"/>
          </p:nvPr>
        </p:nvSpPr>
        <p:spPr>
          <a:xfrm>
            <a:off x="3719050" y="2647618"/>
            <a:ext cx="2584800" cy="28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subTitle" idx="5"/>
          </p:nvPr>
        </p:nvSpPr>
        <p:spPr>
          <a:xfrm>
            <a:off x="713225" y="3950750"/>
            <a:ext cx="2584800" cy="28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ubTitle" idx="6"/>
          </p:nvPr>
        </p:nvSpPr>
        <p:spPr>
          <a:xfrm>
            <a:off x="713225" y="4320803"/>
            <a:ext cx="2584800" cy="28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subTitle" idx="7"/>
          </p:nvPr>
        </p:nvSpPr>
        <p:spPr>
          <a:xfrm>
            <a:off x="3719050" y="3950750"/>
            <a:ext cx="2584800" cy="28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subTitle" idx="8"/>
          </p:nvPr>
        </p:nvSpPr>
        <p:spPr>
          <a:xfrm>
            <a:off x="3719050" y="4320798"/>
            <a:ext cx="2584800" cy="28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title" hasCustomPrompt="1"/>
          </p:nvPr>
        </p:nvSpPr>
        <p:spPr>
          <a:xfrm>
            <a:off x="713225" y="1789775"/>
            <a:ext cx="7128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 b="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9pPr>
          </a:lstStyle>
          <a:p>
            <a:r>
              <a:t>xx%</a:t>
            </a:r>
          </a:p>
        </p:txBody>
      </p:sp>
      <p:sp>
        <p:nvSpPr>
          <p:cNvPr id="34" name="Google Shape;34;p4"/>
          <p:cNvSpPr txBox="1">
            <a:spLocks noGrp="1"/>
          </p:cNvSpPr>
          <p:nvPr>
            <p:ph type="title" idx="9" hasCustomPrompt="1"/>
          </p:nvPr>
        </p:nvSpPr>
        <p:spPr>
          <a:xfrm>
            <a:off x="3719050" y="1789775"/>
            <a:ext cx="7128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 b="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9pPr>
          </a:lstStyle>
          <a:p>
            <a:r>
              <a:t>xx%</a:t>
            </a:r>
          </a:p>
        </p:txBody>
      </p:sp>
      <p:sp>
        <p:nvSpPr>
          <p:cNvPr id="35" name="Google Shape;35;p4"/>
          <p:cNvSpPr txBox="1">
            <a:spLocks noGrp="1"/>
          </p:cNvSpPr>
          <p:nvPr>
            <p:ph type="title" idx="13" hasCustomPrompt="1"/>
          </p:nvPr>
        </p:nvSpPr>
        <p:spPr>
          <a:xfrm>
            <a:off x="713225" y="3462950"/>
            <a:ext cx="7128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 b="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9pPr>
          </a:lstStyle>
          <a:p>
            <a:r>
              <a:t>xx%</a:t>
            </a:r>
          </a:p>
        </p:txBody>
      </p:sp>
      <p:sp>
        <p:nvSpPr>
          <p:cNvPr id="36" name="Google Shape;36;p4"/>
          <p:cNvSpPr txBox="1">
            <a:spLocks noGrp="1"/>
          </p:cNvSpPr>
          <p:nvPr>
            <p:ph type="title" idx="14" hasCustomPrompt="1"/>
          </p:nvPr>
        </p:nvSpPr>
        <p:spPr>
          <a:xfrm>
            <a:off x="3719050" y="3462950"/>
            <a:ext cx="7128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 b="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9pPr>
          </a:lstStyle>
          <a:p>
            <a:r>
              <a:t>xx%</a:t>
            </a:r>
          </a:p>
        </p:txBody>
      </p:sp>
      <p:sp>
        <p:nvSpPr>
          <p:cNvPr id="37" name="Google Shape;37;p4"/>
          <p:cNvSpPr/>
          <p:nvPr/>
        </p:nvSpPr>
        <p:spPr>
          <a:xfrm>
            <a:off x="6604432" y="250"/>
            <a:ext cx="4014681" cy="5143361"/>
          </a:xfrm>
          <a:custGeom>
            <a:avLst/>
            <a:gdLst/>
            <a:ahLst/>
            <a:cxnLst/>
            <a:rect l="l" t="t" r="r" b="b"/>
            <a:pathLst>
              <a:path w="159836" h="204772" extrusionOk="0">
                <a:moveTo>
                  <a:pt x="108985" y="0"/>
                </a:moveTo>
                <a:lnTo>
                  <a:pt x="3072" y="139245"/>
                </a:lnTo>
                <a:cubicBezTo>
                  <a:pt x="228" y="142999"/>
                  <a:pt x="1" y="148005"/>
                  <a:pt x="2504" y="151873"/>
                </a:cubicBezTo>
                <a:lnTo>
                  <a:pt x="36177" y="204772"/>
                </a:lnTo>
                <a:lnTo>
                  <a:pt x="159836" y="204772"/>
                </a:lnTo>
                <a:lnTo>
                  <a:pt x="15983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4"/>
          <p:cNvSpPr/>
          <p:nvPr/>
        </p:nvSpPr>
        <p:spPr>
          <a:xfrm>
            <a:off x="7475936" y="250"/>
            <a:ext cx="3143154" cy="5143361"/>
          </a:xfrm>
          <a:custGeom>
            <a:avLst/>
            <a:gdLst/>
            <a:ahLst/>
            <a:cxnLst/>
            <a:rect l="l" t="t" r="r" b="b"/>
            <a:pathLst>
              <a:path w="125138" h="204772" extrusionOk="0">
                <a:moveTo>
                  <a:pt x="110008" y="0"/>
                </a:moveTo>
                <a:lnTo>
                  <a:pt x="3072" y="140838"/>
                </a:lnTo>
                <a:cubicBezTo>
                  <a:pt x="228" y="144478"/>
                  <a:pt x="0" y="149484"/>
                  <a:pt x="2503" y="153351"/>
                </a:cubicBezTo>
                <a:lnTo>
                  <a:pt x="35153" y="204772"/>
                </a:lnTo>
                <a:lnTo>
                  <a:pt x="125138" y="204772"/>
                </a:lnTo>
                <a:lnTo>
                  <a:pt x="125138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4"/>
          <p:cNvSpPr/>
          <p:nvPr/>
        </p:nvSpPr>
        <p:spPr>
          <a:xfrm>
            <a:off x="8344552" y="680286"/>
            <a:ext cx="2274515" cy="4463304"/>
          </a:xfrm>
          <a:custGeom>
            <a:avLst/>
            <a:gdLst/>
            <a:ahLst/>
            <a:cxnLst/>
            <a:rect l="l" t="t" r="r" b="b"/>
            <a:pathLst>
              <a:path w="90555" h="177697" extrusionOk="0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4"/>
          <p:cNvSpPr/>
          <p:nvPr/>
        </p:nvSpPr>
        <p:spPr>
          <a:xfrm rot="5400000" flipH="1">
            <a:off x="141227" y="-2149901"/>
            <a:ext cx="2274515" cy="4463304"/>
          </a:xfrm>
          <a:custGeom>
            <a:avLst/>
            <a:gdLst/>
            <a:ahLst/>
            <a:cxnLst/>
            <a:rect l="l" t="t" r="r" b="b"/>
            <a:pathLst>
              <a:path w="90555" h="177697" extrusionOk="0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4"/>
          <p:cNvSpPr txBox="1">
            <a:spLocks noGrp="1"/>
          </p:cNvSpPr>
          <p:nvPr>
            <p:ph type="title" idx="15"/>
          </p:nvPr>
        </p:nvSpPr>
        <p:spPr>
          <a:xfrm>
            <a:off x="3094834" y="539500"/>
            <a:ext cx="3924900" cy="5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9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5"/>
          <p:cNvSpPr txBox="1">
            <a:spLocks noGrp="1"/>
          </p:cNvSpPr>
          <p:nvPr>
            <p:ph type="title"/>
          </p:nvPr>
        </p:nvSpPr>
        <p:spPr>
          <a:xfrm>
            <a:off x="2745150" y="3382800"/>
            <a:ext cx="3653700" cy="27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 b="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subTitle" idx="1"/>
          </p:nvPr>
        </p:nvSpPr>
        <p:spPr>
          <a:xfrm>
            <a:off x="1711650" y="1945499"/>
            <a:ext cx="5720700" cy="109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5"/>
          <p:cNvSpPr/>
          <p:nvPr/>
        </p:nvSpPr>
        <p:spPr>
          <a:xfrm rot="5400000" flipH="1">
            <a:off x="2252021" y="-2185315"/>
            <a:ext cx="2274515" cy="4463304"/>
          </a:xfrm>
          <a:custGeom>
            <a:avLst/>
            <a:gdLst/>
            <a:ahLst/>
            <a:cxnLst/>
            <a:rect l="l" t="t" r="r" b="b"/>
            <a:pathLst>
              <a:path w="90555" h="177697" extrusionOk="0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5"/>
          <p:cNvSpPr/>
          <p:nvPr/>
        </p:nvSpPr>
        <p:spPr>
          <a:xfrm rot="5400000" flipH="1">
            <a:off x="195546" y="-1734540"/>
            <a:ext cx="2274515" cy="4463304"/>
          </a:xfrm>
          <a:custGeom>
            <a:avLst/>
            <a:gdLst/>
            <a:ahLst/>
            <a:cxnLst/>
            <a:rect l="l" t="t" r="r" b="b"/>
            <a:pathLst>
              <a:path w="90555" h="177697" extrusionOk="0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5"/>
          <p:cNvSpPr/>
          <p:nvPr/>
        </p:nvSpPr>
        <p:spPr>
          <a:xfrm rot="-5400000" flipH="1">
            <a:off x="6065671" y="2594711"/>
            <a:ext cx="2274515" cy="4463304"/>
          </a:xfrm>
          <a:custGeom>
            <a:avLst/>
            <a:gdLst/>
            <a:ahLst/>
            <a:cxnLst/>
            <a:rect l="l" t="t" r="r" b="b"/>
            <a:pathLst>
              <a:path w="90555" h="177697" extrusionOk="0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6"/>
          <p:cNvSpPr txBox="1">
            <a:spLocks noGrp="1"/>
          </p:cNvSpPr>
          <p:nvPr>
            <p:ph type="title"/>
          </p:nvPr>
        </p:nvSpPr>
        <p:spPr>
          <a:xfrm>
            <a:off x="2641650" y="2965984"/>
            <a:ext cx="3860700" cy="62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000" b="0"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subTitle" idx="1"/>
          </p:nvPr>
        </p:nvSpPr>
        <p:spPr>
          <a:xfrm>
            <a:off x="2641650" y="3749959"/>
            <a:ext cx="3860700" cy="2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title" idx="2" hasCustomPrompt="1"/>
          </p:nvPr>
        </p:nvSpPr>
        <p:spPr>
          <a:xfrm>
            <a:off x="4124100" y="1460463"/>
            <a:ext cx="895800" cy="62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Font typeface="Oswald Regular"/>
              <a:buNone/>
              <a:defRPr sz="60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Font typeface="Oswald Regular"/>
              <a:buNone/>
              <a:defRPr sz="2500" b="0"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Font typeface="Oswald Regular"/>
              <a:buNone/>
              <a:defRPr sz="2500" b="0"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Font typeface="Oswald Regular"/>
              <a:buNone/>
              <a:defRPr sz="2500" b="0"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Font typeface="Oswald Regular"/>
              <a:buNone/>
              <a:defRPr sz="2500" b="0"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Font typeface="Oswald Regular"/>
              <a:buNone/>
              <a:defRPr sz="2500" b="0"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Font typeface="Oswald Regular"/>
              <a:buNone/>
              <a:defRPr sz="2500" b="0"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Font typeface="Oswald Regular"/>
              <a:buNone/>
              <a:defRPr sz="2500" b="0"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Font typeface="Oswald Regular"/>
              <a:buNone/>
              <a:defRPr sz="2500" b="0"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6"/>
          <p:cNvSpPr/>
          <p:nvPr/>
        </p:nvSpPr>
        <p:spPr>
          <a:xfrm flipH="1">
            <a:off x="-1817043" y="250"/>
            <a:ext cx="4014681" cy="5143361"/>
          </a:xfrm>
          <a:custGeom>
            <a:avLst/>
            <a:gdLst/>
            <a:ahLst/>
            <a:cxnLst/>
            <a:rect l="l" t="t" r="r" b="b"/>
            <a:pathLst>
              <a:path w="159836" h="204772" extrusionOk="0">
                <a:moveTo>
                  <a:pt x="108985" y="0"/>
                </a:moveTo>
                <a:lnTo>
                  <a:pt x="3072" y="139245"/>
                </a:lnTo>
                <a:cubicBezTo>
                  <a:pt x="228" y="142999"/>
                  <a:pt x="1" y="148005"/>
                  <a:pt x="2504" y="151873"/>
                </a:cubicBezTo>
                <a:lnTo>
                  <a:pt x="36177" y="204772"/>
                </a:lnTo>
                <a:lnTo>
                  <a:pt x="159836" y="204772"/>
                </a:lnTo>
                <a:lnTo>
                  <a:pt x="15983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6"/>
          <p:cNvSpPr/>
          <p:nvPr/>
        </p:nvSpPr>
        <p:spPr>
          <a:xfrm flipH="1">
            <a:off x="-1817020" y="250"/>
            <a:ext cx="3143154" cy="5143361"/>
          </a:xfrm>
          <a:custGeom>
            <a:avLst/>
            <a:gdLst/>
            <a:ahLst/>
            <a:cxnLst/>
            <a:rect l="l" t="t" r="r" b="b"/>
            <a:pathLst>
              <a:path w="125138" h="204772" extrusionOk="0">
                <a:moveTo>
                  <a:pt x="110008" y="0"/>
                </a:moveTo>
                <a:lnTo>
                  <a:pt x="3072" y="140838"/>
                </a:lnTo>
                <a:cubicBezTo>
                  <a:pt x="228" y="144478"/>
                  <a:pt x="0" y="149484"/>
                  <a:pt x="2503" y="153351"/>
                </a:cubicBezTo>
                <a:lnTo>
                  <a:pt x="35153" y="204772"/>
                </a:lnTo>
                <a:lnTo>
                  <a:pt x="125138" y="204772"/>
                </a:lnTo>
                <a:lnTo>
                  <a:pt x="125138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6"/>
          <p:cNvSpPr/>
          <p:nvPr/>
        </p:nvSpPr>
        <p:spPr>
          <a:xfrm flipH="1">
            <a:off x="-1816998" y="680286"/>
            <a:ext cx="2274515" cy="4463304"/>
          </a:xfrm>
          <a:custGeom>
            <a:avLst/>
            <a:gdLst/>
            <a:ahLst/>
            <a:cxnLst/>
            <a:rect l="l" t="t" r="r" b="b"/>
            <a:pathLst>
              <a:path w="90555" h="177697" extrusionOk="0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6"/>
          <p:cNvSpPr/>
          <p:nvPr/>
        </p:nvSpPr>
        <p:spPr>
          <a:xfrm rot="-5400000">
            <a:off x="6784852" y="-2149901"/>
            <a:ext cx="2274515" cy="4463304"/>
          </a:xfrm>
          <a:custGeom>
            <a:avLst/>
            <a:gdLst/>
            <a:ahLst/>
            <a:cxnLst/>
            <a:rect l="l" t="t" r="r" b="b"/>
            <a:pathLst>
              <a:path w="90555" h="177697" extrusionOk="0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7"/>
          <p:cNvSpPr txBox="1">
            <a:spLocks noGrp="1"/>
          </p:cNvSpPr>
          <p:nvPr>
            <p:ph type="title"/>
          </p:nvPr>
        </p:nvSpPr>
        <p:spPr>
          <a:xfrm>
            <a:off x="4395600" y="1513825"/>
            <a:ext cx="3573600" cy="5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0">
                <a:solidFill>
                  <a:schemeClr val="accent4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subTitle" idx="1"/>
          </p:nvPr>
        </p:nvSpPr>
        <p:spPr>
          <a:xfrm>
            <a:off x="4395600" y="2293775"/>
            <a:ext cx="3573600" cy="133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- 2">
  <p:cSld name="CUSTOM_2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9"/>
          <p:cNvSpPr txBox="1">
            <a:spLocks noGrp="1"/>
          </p:cNvSpPr>
          <p:nvPr>
            <p:ph type="title"/>
          </p:nvPr>
        </p:nvSpPr>
        <p:spPr>
          <a:xfrm>
            <a:off x="2980925" y="539500"/>
            <a:ext cx="3054900" cy="5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Font typeface="Oswald Regular"/>
              <a:buNone/>
              <a:defRPr sz="4000" b="0"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Font typeface="Oswald Regular"/>
              <a:buNone/>
              <a:defRPr sz="4000" b="0"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Font typeface="Oswald Regular"/>
              <a:buNone/>
              <a:defRPr sz="4000" b="0"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Font typeface="Oswald Regular"/>
              <a:buNone/>
              <a:defRPr sz="4000" b="0"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Font typeface="Oswald Regular"/>
              <a:buNone/>
              <a:defRPr sz="4000" b="0"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Font typeface="Oswald Regular"/>
              <a:buNone/>
              <a:defRPr sz="4000" b="0"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Font typeface="Oswald Regular"/>
              <a:buNone/>
              <a:defRPr sz="4000" b="0"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Font typeface="Oswald Regular"/>
              <a:buNone/>
              <a:defRPr sz="4000" b="0"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endParaRPr/>
          </a:p>
        </p:txBody>
      </p:sp>
      <p:sp>
        <p:nvSpPr>
          <p:cNvPr id="79" name="Google Shape;79;p9"/>
          <p:cNvSpPr txBox="1">
            <a:spLocks noGrp="1"/>
          </p:cNvSpPr>
          <p:nvPr>
            <p:ph type="subTitle" idx="1"/>
          </p:nvPr>
        </p:nvSpPr>
        <p:spPr>
          <a:xfrm>
            <a:off x="2980925" y="1857414"/>
            <a:ext cx="3642000" cy="5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9"/>
          <p:cNvSpPr txBox="1">
            <a:spLocks noGrp="1"/>
          </p:cNvSpPr>
          <p:nvPr>
            <p:ph type="subTitle" idx="2"/>
          </p:nvPr>
        </p:nvSpPr>
        <p:spPr>
          <a:xfrm>
            <a:off x="2980925" y="2557364"/>
            <a:ext cx="3642000" cy="19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81" name="Google Shape;81;p9"/>
          <p:cNvSpPr/>
          <p:nvPr/>
        </p:nvSpPr>
        <p:spPr>
          <a:xfrm>
            <a:off x="7772608" y="250"/>
            <a:ext cx="3143154" cy="5143361"/>
          </a:xfrm>
          <a:custGeom>
            <a:avLst/>
            <a:gdLst/>
            <a:ahLst/>
            <a:cxnLst/>
            <a:rect l="l" t="t" r="r" b="b"/>
            <a:pathLst>
              <a:path w="125138" h="204772" extrusionOk="0">
                <a:moveTo>
                  <a:pt x="110008" y="0"/>
                </a:moveTo>
                <a:lnTo>
                  <a:pt x="3072" y="140838"/>
                </a:lnTo>
                <a:cubicBezTo>
                  <a:pt x="228" y="144478"/>
                  <a:pt x="0" y="149484"/>
                  <a:pt x="2503" y="153351"/>
                </a:cubicBezTo>
                <a:lnTo>
                  <a:pt x="35153" y="204772"/>
                </a:lnTo>
                <a:lnTo>
                  <a:pt x="125138" y="204772"/>
                </a:lnTo>
                <a:lnTo>
                  <a:pt x="125138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9"/>
          <p:cNvSpPr/>
          <p:nvPr/>
        </p:nvSpPr>
        <p:spPr>
          <a:xfrm rot="5400000" flipH="1">
            <a:off x="39374" y="-2149901"/>
            <a:ext cx="2274515" cy="4463304"/>
          </a:xfrm>
          <a:custGeom>
            <a:avLst/>
            <a:gdLst/>
            <a:ahLst/>
            <a:cxnLst/>
            <a:rect l="l" t="t" r="r" b="b"/>
            <a:pathLst>
              <a:path w="90555" h="177697" extrusionOk="0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>
  <p:cSld name="CUSTOM_4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0"/>
          <p:cNvSpPr txBox="1">
            <a:spLocks noGrp="1"/>
          </p:cNvSpPr>
          <p:nvPr>
            <p:ph type="title"/>
          </p:nvPr>
        </p:nvSpPr>
        <p:spPr>
          <a:xfrm>
            <a:off x="2170200" y="539500"/>
            <a:ext cx="4803600" cy="5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Font typeface="Oswald Regular"/>
              <a:buNone/>
              <a:defRPr sz="4000" b="0"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Font typeface="Oswald Regular"/>
              <a:buNone/>
              <a:defRPr sz="4000" b="0"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Font typeface="Oswald Regular"/>
              <a:buNone/>
              <a:defRPr sz="4000" b="0"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Font typeface="Oswald Regular"/>
              <a:buNone/>
              <a:defRPr sz="4000" b="0"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Font typeface="Oswald Regular"/>
              <a:buNone/>
              <a:defRPr sz="4000" b="0"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Font typeface="Oswald Regular"/>
              <a:buNone/>
              <a:defRPr sz="4000" b="0"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Font typeface="Oswald Regular"/>
              <a:buNone/>
              <a:defRPr sz="4000" b="0"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Font typeface="Oswald Regular"/>
              <a:buNone/>
              <a:defRPr sz="4000" b="0"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endParaRPr/>
          </a:p>
        </p:txBody>
      </p:sp>
      <p:sp>
        <p:nvSpPr>
          <p:cNvPr id="85" name="Google Shape;85;p10"/>
          <p:cNvSpPr txBox="1">
            <a:spLocks noGrp="1"/>
          </p:cNvSpPr>
          <p:nvPr>
            <p:ph type="subTitle" idx="1"/>
          </p:nvPr>
        </p:nvSpPr>
        <p:spPr>
          <a:xfrm>
            <a:off x="2793900" y="1857414"/>
            <a:ext cx="2088300" cy="5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86" name="Google Shape;86;p10"/>
          <p:cNvSpPr txBox="1">
            <a:spLocks noGrp="1"/>
          </p:cNvSpPr>
          <p:nvPr>
            <p:ph type="subTitle" idx="2"/>
          </p:nvPr>
        </p:nvSpPr>
        <p:spPr>
          <a:xfrm flipH="1">
            <a:off x="5286913" y="2557364"/>
            <a:ext cx="2088300" cy="116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subTitle" idx="3"/>
          </p:nvPr>
        </p:nvSpPr>
        <p:spPr>
          <a:xfrm flipH="1">
            <a:off x="2793900" y="2557364"/>
            <a:ext cx="2088300" cy="116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88" name="Google Shape;88;p10"/>
          <p:cNvSpPr/>
          <p:nvPr/>
        </p:nvSpPr>
        <p:spPr>
          <a:xfrm rot="5400000" flipH="1">
            <a:off x="308683" y="-2149351"/>
            <a:ext cx="2274515" cy="4463304"/>
          </a:xfrm>
          <a:custGeom>
            <a:avLst/>
            <a:gdLst/>
            <a:ahLst/>
            <a:cxnLst/>
            <a:rect l="l" t="t" r="r" b="b"/>
            <a:pathLst>
              <a:path w="90555" h="177697" extrusionOk="0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0"/>
          <p:cNvSpPr/>
          <p:nvPr/>
        </p:nvSpPr>
        <p:spPr>
          <a:xfrm>
            <a:off x="7906633" y="64486"/>
            <a:ext cx="2274515" cy="4463304"/>
          </a:xfrm>
          <a:custGeom>
            <a:avLst/>
            <a:gdLst/>
            <a:ahLst/>
            <a:cxnLst/>
            <a:rect l="l" t="t" r="r" b="b"/>
            <a:pathLst>
              <a:path w="90555" h="177697" extrusionOk="0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0"/>
          <p:cNvSpPr/>
          <p:nvPr/>
        </p:nvSpPr>
        <p:spPr>
          <a:xfrm>
            <a:off x="8287633" y="1442286"/>
            <a:ext cx="2274515" cy="4463304"/>
          </a:xfrm>
          <a:custGeom>
            <a:avLst/>
            <a:gdLst/>
            <a:ahLst/>
            <a:cxnLst/>
            <a:rect l="l" t="t" r="r" b="b"/>
            <a:pathLst>
              <a:path w="90555" h="177697" extrusionOk="0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- 3">
  <p:cSld name="CUSTOM_11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1"/>
          <p:cNvSpPr txBox="1">
            <a:spLocks noGrp="1"/>
          </p:cNvSpPr>
          <p:nvPr>
            <p:ph type="title"/>
          </p:nvPr>
        </p:nvSpPr>
        <p:spPr>
          <a:xfrm>
            <a:off x="2671800" y="539500"/>
            <a:ext cx="3800400" cy="5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Font typeface="Oswald Regular"/>
              <a:buNone/>
              <a:defRPr sz="3500" b="0"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endParaRPr/>
          </a:p>
        </p:txBody>
      </p:sp>
      <p:sp>
        <p:nvSpPr>
          <p:cNvPr id="93" name="Google Shape;93;p11"/>
          <p:cNvSpPr txBox="1">
            <a:spLocks noGrp="1"/>
          </p:cNvSpPr>
          <p:nvPr>
            <p:ph type="subTitle" idx="1"/>
          </p:nvPr>
        </p:nvSpPr>
        <p:spPr>
          <a:xfrm>
            <a:off x="1101919" y="2677750"/>
            <a:ext cx="1557300" cy="17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9pPr>
          </a:lstStyle>
          <a:p>
            <a:endParaRPr/>
          </a:p>
        </p:txBody>
      </p:sp>
      <p:sp>
        <p:nvSpPr>
          <p:cNvPr id="94" name="Google Shape;94;p11"/>
          <p:cNvSpPr txBox="1">
            <a:spLocks noGrp="1"/>
          </p:cNvSpPr>
          <p:nvPr>
            <p:ph type="subTitle" idx="2"/>
          </p:nvPr>
        </p:nvSpPr>
        <p:spPr>
          <a:xfrm>
            <a:off x="1101919" y="3134359"/>
            <a:ext cx="1557300" cy="6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1"/>
          <p:cNvSpPr txBox="1">
            <a:spLocks noGrp="1"/>
          </p:cNvSpPr>
          <p:nvPr>
            <p:ph type="subTitle" idx="3"/>
          </p:nvPr>
        </p:nvSpPr>
        <p:spPr>
          <a:xfrm>
            <a:off x="2956919" y="2677750"/>
            <a:ext cx="1557300" cy="17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9pPr>
          </a:lstStyle>
          <a:p>
            <a:endParaRPr/>
          </a:p>
        </p:txBody>
      </p:sp>
      <p:sp>
        <p:nvSpPr>
          <p:cNvPr id="96" name="Google Shape;96;p11"/>
          <p:cNvSpPr txBox="1">
            <a:spLocks noGrp="1"/>
          </p:cNvSpPr>
          <p:nvPr>
            <p:ph type="subTitle" idx="4"/>
          </p:nvPr>
        </p:nvSpPr>
        <p:spPr>
          <a:xfrm>
            <a:off x="2956919" y="3134359"/>
            <a:ext cx="1557300" cy="6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1"/>
          <p:cNvSpPr txBox="1">
            <a:spLocks noGrp="1"/>
          </p:cNvSpPr>
          <p:nvPr>
            <p:ph type="subTitle" idx="5"/>
          </p:nvPr>
        </p:nvSpPr>
        <p:spPr>
          <a:xfrm>
            <a:off x="4811906" y="2677750"/>
            <a:ext cx="1557300" cy="17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9pPr>
          </a:lstStyle>
          <a:p>
            <a:endParaRPr/>
          </a:p>
        </p:txBody>
      </p:sp>
      <p:sp>
        <p:nvSpPr>
          <p:cNvPr id="98" name="Google Shape;98;p11"/>
          <p:cNvSpPr txBox="1">
            <a:spLocks noGrp="1"/>
          </p:cNvSpPr>
          <p:nvPr>
            <p:ph type="subTitle" idx="6"/>
          </p:nvPr>
        </p:nvSpPr>
        <p:spPr>
          <a:xfrm>
            <a:off x="4811906" y="3134359"/>
            <a:ext cx="1557300" cy="6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1"/>
          <p:cNvSpPr txBox="1">
            <a:spLocks noGrp="1"/>
          </p:cNvSpPr>
          <p:nvPr>
            <p:ph type="subTitle" idx="7"/>
          </p:nvPr>
        </p:nvSpPr>
        <p:spPr>
          <a:xfrm>
            <a:off x="6666894" y="2677750"/>
            <a:ext cx="1557300" cy="17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9pPr>
          </a:lstStyle>
          <a:p>
            <a:endParaRPr/>
          </a:p>
        </p:txBody>
      </p:sp>
      <p:sp>
        <p:nvSpPr>
          <p:cNvPr id="100" name="Google Shape;100;p11"/>
          <p:cNvSpPr txBox="1">
            <a:spLocks noGrp="1"/>
          </p:cNvSpPr>
          <p:nvPr>
            <p:ph type="subTitle" idx="8"/>
          </p:nvPr>
        </p:nvSpPr>
        <p:spPr>
          <a:xfrm>
            <a:off x="6666894" y="3134359"/>
            <a:ext cx="1557300" cy="6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1"/>
          <p:cNvSpPr/>
          <p:nvPr/>
        </p:nvSpPr>
        <p:spPr>
          <a:xfrm rot="-5400000">
            <a:off x="6520596" y="-2181640"/>
            <a:ext cx="2274515" cy="4463304"/>
          </a:xfrm>
          <a:custGeom>
            <a:avLst/>
            <a:gdLst/>
            <a:ahLst/>
            <a:cxnLst/>
            <a:rect l="l" t="t" r="r" b="b"/>
            <a:pathLst>
              <a:path w="90555" h="177697" extrusionOk="0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1"/>
          <p:cNvSpPr/>
          <p:nvPr/>
        </p:nvSpPr>
        <p:spPr>
          <a:xfrm rot="5400000">
            <a:off x="629321" y="2813435"/>
            <a:ext cx="2274515" cy="4463304"/>
          </a:xfrm>
          <a:custGeom>
            <a:avLst/>
            <a:gdLst/>
            <a:ahLst/>
            <a:cxnLst/>
            <a:rect l="l" t="t" r="r" b="b"/>
            <a:pathLst>
              <a:path w="90555" h="177697" extrusionOk="0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1"/>
          <p:cNvSpPr/>
          <p:nvPr/>
        </p:nvSpPr>
        <p:spPr>
          <a:xfrm rot="-5400000">
            <a:off x="5302321" y="-2536015"/>
            <a:ext cx="2274515" cy="4463304"/>
          </a:xfrm>
          <a:custGeom>
            <a:avLst/>
            <a:gdLst/>
            <a:ahLst/>
            <a:cxnLst/>
            <a:rect l="l" t="t" r="r" b="b"/>
            <a:pathLst>
              <a:path w="90555" h="177697" extrusionOk="0">
                <a:moveTo>
                  <a:pt x="90555" y="0"/>
                </a:moveTo>
                <a:lnTo>
                  <a:pt x="3072" y="115128"/>
                </a:lnTo>
                <a:cubicBezTo>
                  <a:pt x="228" y="118768"/>
                  <a:pt x="1" y="123887"/>
                  <a:pt x="2503" y="127755"/>
                </a:cubicBezTo>
                <a:lnTo>
                  <a:pt x="34243" y="177697"/>
                </a:lnTo>
                <a:lnTo>
                  <a:pt x="90555" y="177697"/>
                </a:lnTo>
                <a:lnTo>
                  <a:pt x="9055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swald"/>
              <a:buNone/>
              <a:defRPr sz="2800"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swald"/>
              <a:buNone/>
              <a:defRPr sz="2800"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swald"/>
              <a:buNone/>
              <a:defRPr sz="2800"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swald"/>
              <a:buNone/>
              <a:defRPr sz="2800"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swald"/>
              <a:buNone/>
              <a:defRPr sz="2800"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swald"/>
              <a:buNone/>
              <a:defRPr sz="2800"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swald"/>
              <a:buNone/>
              <a:defRPr sz="2800"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swald"/>
              <a:buNone/>
              <a:defRPr sz="2800"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swald"/>
              <a:buNone/>
              <a:defRPr sz="2800"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Char char="●"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Char char="○"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Char char="■"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Char char="●"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Char char="○"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Char char="■"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Char char="●"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Char char="○"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302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Roboto"/>
              <a:buChar char="■"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69" r:id="rId20"/>
    <p:sldLayoutId id="2147483670" r:id="rId21"/>
    <p:sldLayoutId id="2147483671" r:id="rId22"/>
    <p:sldLayoutId id="2147483672" r:id="rId23"/>
    <p:sldLayoutId id="2147483673" r:id="rId24"/>
    <p:sldLayoutId id="2147483674" r:id="rId25"/>
    <p:sldLayoutId id="2147483675" r:id="rId26"/>
    <p:sldLayoutId id="2147483676" r:id="rId27"/>
    <p:sldLayoutId id="2147483677" r:id="rId2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gif"/><Relationship Id="rId3" Type="http://schemas.openxmlformats.org/officeDocument/2006/relationships/image" Target="../media/image16.png"/><Relationship Id="rId7" Type="http://schemas.openxmlformats.org/officeDocument/2006/relationships/image" Target="../media/image19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6" Type="http://schemas.microsoft.com/office/2007/relationships/hdphoto" Target="../media/hdphoto2.wdp"/><Relationship Id="rId5" Type="http://schemas.openxmlformats.org/officeDocument/2006/relationships/image" Target="../media/image18.png"/><Relationship Id="rId4" Type="http://schemas.openxmlformats.org/officeDocument/2006/relationships/image" Target="../media/image17.png"/><Relationship Id="rId9" Type="http://schemas.openxmlformats.org/officeDocument/2006/relationships/image" Target="../media/image21.em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7" Type="http://schemas.openxmlformats.org/officeDocument/2006/relationships/image" Target="../media/image29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8.emf"/><Relationship Id="rId5" Type="http://schemas.openxmlformats.org/officeDocument/2006/relationships/image" Target="../media/image27.emf"/><Relationship Id="rId4" Type="http://schemas.openxmlformats.org/officeDocument/2006/relationships/image" Target="../media/image26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ilecroco.com/download-glovepie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32.emf"/><Relationship Id="rId5" Type="http://schemas.openxmlformats.org/officeDocument/2006/relationships/image" Target="../media/image31.emf"/><Relationship Id="rId4" Type="http://schemas.openxmlformats.org/officeDocument/2006/relationships/image" Target="../media/image30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4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37.png"/><Relationship Id="rId5" Type="http://schemas.openxmlformats.org/officeDocument/2006/relationships/image" Target="../media/image34.emf"/><Relationship Id="rId4" Type="http://schemas.openxmlformats.org/officeDocument/2006/relationships/image" Target="../media/image36.em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39.png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4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42.png"/><Relationship Id="rId4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gi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3.png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C38174CC-8857-49BD-861C-0B30492523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222" y="1238966"/>
            <a:ext cx="4578222" cy="2536322"/>
          </a:xfrm>
          <a:prstGeom prst="rect">
            <a:avLst/>
          </a:prstGeom>
        </p:spPr>
      </p:pic>
      <p:sp>
        <p:nvSpPr>
          <p:cNvPr id="269" name="Google Shape;269;p32"/>
          <p:cNvSpPr txBox="1">
            <a:spLocks noGrp="1"/>
          </p:cNvSpPr>
          <p:nvPr>
            <p:ph type="subTitle" idx="1"/>
          </p:nvPr>
        </p:nvSpPr>
        <p:spPr>
          <a:xfrm>
            <a:off x="5176635" y="3414919"/>
            <a:ext cx="3493200" cy="1126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55484" lvl="0" indent="0" algn="ctr" rtl="0"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800" b="1" dirty="0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Trabajo realizado por</a:t>
            </a:r>
          </a:p>
          <a:p>
            <a:pPr marL="255484" lvl="0" indent="0" algn="ctr" rtl="0"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800" b="1" dirty="0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Alejandro Ruiz Rodriguez</a:t>
            </a:r>
            <a:endParaRPr sz="1800" b="1" dirty="0">
              <a:solidFill>
                <a:srgbClr val="FFFFFF"/>
              </a:solidFill>
              <a:latin typeface="Lora"/>
              <a:ea typeface="Lora"/>
              <a:cs typeface="Lora"/>
              <a:sym typeface="Lor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5368197B-C5A9-4456-8FA0-F154F9683F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4031" y="1279894"/>
            <a:ext cx="8795938" cy="2135025"/>
          </a:xfrm>
        </p:spPr>
        <p:txBody>
          <a:bodyPr/>
          <a:lstStyle/>
          <a:p>
            <a:r>
              <a:rPr lang="es-ES" sz="4800" dirty="0"/>
              <a:t>USO DEL WIIMOTE                    COMO DISPOSITIVO DE ENTRADA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321;p39">
            <a:extLst>
              <a:ext uri="{FF2B5EF4-FFF2-40B4-BE49-F238E27FC236}">
                <a16:creationId xmlns:a16="http://schemas.microsoft.com/office/drawing/2014/main" id="{EA39C544-2CEE-45BF-87E2-7E4C1792B893}"/>
              </a:ext>
            </a:extLst>
          </p:cNvPr>
          <p:cNvSpPr txBox="1">
            <a:spLocks/>
          </p:cNvSpPr>
          <p:nvPr/>
        </p:nvSpPr>
        <p:spPr>
          <a:xfrm>
            <a:off x="210546" y="1198845"/>
            <a:ext cx="4642327" cy="1119924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-317500" algn="l">
              <a:buSzPts val="1400"/>
              <a:buFont typeface="Roboto"/>
              <a:buChar char="●"/>
            </a:pPr>
            <a:r>
              <a:rPr lang="es-ES" sz="1200" dirty="0">
                <a:latin typeface="Leelawadee UI" panose="020B0502040204020203" pitchFamily="34" charset="-34"/>
                <a:cs typeface="Leelawadee UI" panose="020B0502040204020203" pitchFamily="34" charset="-34"/>
              </a:rPr>
              <a:t>Accesorio del mando.</a:t>
            </a:r>
          </a:p>
          <a:p>
            <a:pPr indent="-317500" algn="l">
              <a:buSzPts val="1400"/>
              <a:buFont typeface="Roboto"/>
              <a:buChar char="●"/>
            </a:pPr>
            <a:r>
              <a:rPr lang="es-ES" sz="1200" b="1" dirty="0">
                <a:latin typeface="Leelawadee UI" panose="020B0502040204020203" pitchFamily="34" charset="-34"/>
                <a:cs typeface="Leelawadee UI" panose="020B0502040204020203" pitchFamily="34" charset="-34"/>
              </a:rPr>
              <a:t>Giroscopio</a:t>
            </a:r>
            <a:r>
              <a:rPr lang="es-ES" sz="1200" dirty="0">
                <a:latin typeface="Leelawadee UI" panose="020B0502040204020203" pitchFamily="34" charset="-34"/>
                <a:cs typeface="Leelawadee UI" panose="020B0502040204020203" pitchFamily="34" charset="-34"/>
              </a:rPr>
              <a:t>: Mejoraba precisión de rotaciones y giros del mando en los 3 ejes y la velocidad de estos.</a:t>
            </a:r>
          </a:p>
          <a:p>
            <a:pPr indent="-317500" algn="l">
              <a:buSzPts val="1400"/>
              <a:buFont typeface="Roboto"/>
              <a:buChar char="●"/>
            </a:pPr>
            <a:r>
              <a:rPr lang="es-ES" sz="1200" dirty="0">
                <a:latin typeface="Leelawadee UI" panose="020B0502040204020203" pitchFamily="34" charset="-34"/>
                <a:cs typeface="Leelawadee UI" panose="020B0502040204020203" pitchFamily="34" charset="-34"/>
              </a:rPr>
              <a:t>Necesitaba una calibración cada cierto tiempo.</a:t>
            </a:r>
          </a:p>
          <a:p>
            <a:pPr indent="-317500" algn="l">
              <a:buSzPts val="1400"/>
              <a:buFont typeface="Roboto"/>
              <a:buChar char="●"/>
            </a:pPr>
            <a:r>
              <a:rPr lang="es-ES" sz="1200" dirty="0">
                <a:latin typeface="Leelawadee UI" panose="020B0502040204020203" pitchFamily="34" charset="-34"/>
                <a:cs typeface="Leelawadee UI" panose="020B0502040204020203" pitchFamily="34" charset="-34"/>
              </a:rPr>
              <a:t>Mejoraba la experiencia de juego en muchos títulos</a:t>
            </a:r>
          </a:p>
        </p:txBody>
      </p:sp>
      <p:sp>
        <p:nvSpPr>
          <p:cNvPr id="10" name="Google Shape;321;p39">
            <a:extLst>
              <a:ext uri="{FF2B5EF4-FFF2-40B4-BE49-F238E27FC236}">
                <a16:creationId xmlns:a16="http://schemas.microsoft.com/office/drawing/2014/main" id="{B58C3A47-68EF-4217-BBA1-14FCBE4E43E8}"/>
              </a:ext>
            </a:extLst>
          </p:cNvPr>
          <p:cNvSpPr txBox="1">
            <a:spLocks/>
          </p:cNvSpPr>
          <p:nvPr/>
        </p:nvSpPr>
        <p:spPr>
          <a:xfrm>
            <a:off x="1640134" y="777096"/>
            <a:ext cx="2229682" cy="2854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139700" indent="0" algn="l">
              <a:buSzPts val="1400"/>
            </a:pPr>
            <a:r>
              <a:rPr lang="es-ES" sz="1400" b="1" dirty="0">
                <a:latin typeface="Leelawadee UI" panose="020B0502040204020203" pitchFamily="34" charset="-34"/>
                <a:cs typeface="Leelawadee UI" panose="020B0502040204020203" pitchFamily="34" charset="-34"/>
              </a:rPr>
              <a:t>WIIMOTION PLUS</a:t>
            </a:r>
          </a:p>
        </p:txBody>
      </p:sp>
      <p:sp>
        <p:nvSpPr>
          <p:cNvPr id="14" name="Google Shape;320;p39">
            <a:extLst>
              <a:ext uri="{FF2B5EF4-FFF2-40B4-BE49-F238E27FC236}">
                <a16:creationId xmlns:a16="http://schemas.microsoft.com/office/drawing/2014/main" id="{1FF770D2-C28F-4FBB-8916-A27179BF8A4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23639" y="129749"/>
            <a:ext cx="3590700" cy="5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>
                <a:latin typeface="Lora Regular"/>
                <a:ea typeface="Lora Regular"/>
                <a:cs typeface="Lora Regular"/>
                <a:sym typeface="Lora Regular"/>
              </a:rPr>
              <a:t>Características</a:t>
            </a:r>
            <a:endParaRPr dirty="0">
              <a:latin typeface="Lora Regular"/>
              <a:ea typeface="Lora Regular"/>
              <a:cs typeface="Lora Regular"/>
              <a:sym typeface="Lora Regular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9565E33C-8B0F-44EA-AC32-90939E0F33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6206" y="2999373"/>
            <a:ext cx="1627679" cy="1446826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84CDF3E6-D64E-4EF2-BE07-E433608480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42536" y="857729"/>
            <a:ext cx="1543670" cy="1675683"/>
          </a:xfrm>
          <a:prstGeom prst="rect">
            <a:avLst/>
          </a:prstGeom>
        </p:spPr>
      </p:pic>
      <p:pic>
        <p:nvPicPr>
          <p:cNvPr id="1028" name="Picture 4" descr="Wii MotionPlus Games Accessories | Zavvi España">
            <a:extLst>
              <a:ext uri="{FF2B5EF4-FFF2-40B4-BE49-F238E27FC236}">
                <a16:creationId xmlns:a16="http://schemas.microsoft.com/office/drawing/2014/main" id="{BC76DEE5-7D45-4E41-918B-C7635723FDE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667" b="94167" l="35500" r="65167">
                        <a14:foregroundMark x1="42333" y1="11167" x2="58833" y2="11500"/>
                        <a14:foregroundMark x1="42167" y1="6333" x2="57167" y2="5833"/>
                        <a14:foregroundMark x1="50333" y1="83833" x2="50000" y2="64167"/>
                        <a14:foregroundMark x1="44833" y1="66167" x2="44833" y2="66167"/>
                        <a14:foregroundMark x1="38333" y1="71667" x2="38333" y2="71667"/>
                        <a14:foregroundMark x1="36833" y1="73833" x2="36833" y2="73833"/>
                        <a14:foregroundMark x1="36333" y1="76333" x2="36333" y2="76333"/>
                        <a14:foregroundMark x1="35833" y1="80500" x2="35833" y2="80500"/>
                        <a14:foregroundMark x1="36667" y1="84333" x2="36667" y2="84333"/>
                        <a14:foregroundMark x1="38333" y1="87500" x2="39000" y2="88500"/>
                        <a14:foregroundMark x1="61000" y1="89833" x2="61000" y2="89833"/>
                        <a14:foregroundMark x1="50500" y1="94167" x2="50500" y2="94167"/>
                        <a14:backgroundMark x1="49167" y1="90667" x2="49167" y2="90667"/>
                        <a14:backgroundMark x1="52000" y1="90500" x2="52000" y2="90500"/>
                        <a14:backgroundMark x1="45333" y1="91333" x2="45333" y2="91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907" r="31131"/>
          <a:stretch/>
        </p:blipFill>
        <p:spPr bwMode="auto">
          <a:xfrm>
            <a:off x="7520921" y="565558"/>
            <a:ext cx="866493" cy="2344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5191B361-100B-4695-A567-D49EA0C57CD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1625" y="3153620"/>
            <a:ext cx="2081521" cy="1138332"/>
          </a:xfrm>
          <a:prstGeom prst="rect">
            <a:avLst/>
          </a:prstGeom>
        </p:spPr>
      </p:pic>
      <p:sp>
        <p:nvSpPr>
          <p:cNvPr id="24" name="Google Shape;321;p39">
            <a:extLst>
              <a:ext uri="{FF2B5EF4-FFF2-40B4-BE49-F238E27FC236}">
                <a16:creationId xmlns:a16="http://schemas.microsoft.com/office/drawing/2014/main" id="{997BE6A2-18F9-46A9-B613-F89019C2CF38}"/>
              </a:ext>
            </a:extLst>
          </p:cNvPr>
          <p:cNvSpPr txBox="1">
            <a:spLocks/>
          </p:cNvSpPr>
          <p:nvPr/>
        </p:nvSpPr>
        <p:spPr>
          <a:xfrm>
            <a:off x="161625" y="2767121"/>
            <a:ext cx="2033263" cy="2854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139700" indent="0" algn="l">
              <a:buSzPts val="1400"/>
            </a:pPr>
            <a:r>
              <a:rPr lang="es-ES" sz="1200" dirty="0">
                <a:latin typeface="Leelawadee UI" panose="020B0502040204020203" pitchFamily="34" charset="-34"/>
                <a:cs typeface="Leelawadee UI" panose="020B0502040204020203" pitchFamily="34" charset="-34"/>
              </a:rPr>
              <a:t>Movimiento de la espada</a:t>
            </a:r>
          </a:p>
        </p:txBody>
      </p:sp>
      <p:sp>
        <p:nvSpPr>
          <p:cNvPr id="26" name="Google Shape;321;p39">
            <a:extLst>
              <a:ext uri="{FF2B5EF4-FFF2-40B4-BE49-F238E27FC236}">
                <a16:creationId xmlns:a16="http://schemas.microsoft.com/office/drawing/2014/main" id="{1C394358-397A-4DED-B6AB-51AAAC203C41}"/>
              </a:ext>
            </a:extLst>
          </p:cNvPr>
          <p:cNvSpPr txBox="1">
            <a:spLocks/>
          </p:cNvSpPr>
          <p:nvPr/>
        </p:nvSpPr>
        <p:spPr>
          <a:xfrm>
            <a:off x="2148946" y="2769196"/>
            <a:ext cx="2290676" cy="2854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139700" indent="0" algn="l">
              <a:buSzPts val="1400"/>
            </a:pPr>
            <a:r>
              <a:rPr lang="es-ES" sz="1200" dirty="0">
                <a:latin typeface="Leelawadee UI" panose="020B0502040204020203" pitchFamily="34" charset="-34"/>
                <a:cs typeface="Leelawadee UI" panose="020B0502040204020203" pitchFamily="34" charset="-34"/>
              </a:rPr>
              <a:t>Giro de la pala de ping-pong</a:t>
            </a:r>
          </a:p>
        </p:txBody>
      </p:sp>
      <p:pic>
        <p:nvPicPr>
          <p:cNvPr id="1030" name="Picture 6" descr="wiimotion plus">
            <a:extLst>
              <a:ext uri="{FF2B5EF4-FFF2-40B4-BE49-F238E27FC236}">
                <a16:creationId xmlns:a16="http://schemas.microsoft.com/office/drawing/2014/main" id="{F1DAC36E-273F-410B-8976-74E0BCF79AAF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8989" y="3120970"/>
            <a:ext cx="2318631" cy="144682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8" name="Google Shape;321;p39">
            <a:extLst>
              <a:ext uri="{FF2B5EF4-FFF2-40B4-BE49-F238E27FC236}">
                <a16:creationId xmlns:a16="http://schemas.microsoft.com/office/drawing/2014/main" id="{EE498367-CDFB-4BA0-9C92-2859A960D4F7}"/>
              </a:ext>
            </a:extLst>
          </p:cNvPr>
          <p:cNvSpPr txBox="1">
            <a:spLocks/>
          </p:cNvSpPr>
          <p:nvPr/>
        </p:nvSpPr>
        <p:spPr>
          <a:xfrm>
            <a:off x="4439622" y="2773753"/>
            <a:ext cx="2397998" cy="2854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139700" indent="0" algn="l">
              <a:buSzPts val="1400"/>
            </a:pPr>
            <a:r>
              <a:rPr lang="es-ES" sz="1200" dirty="0">
                <a:latin typeface="Leelawadee UI" panose="020B0502040204020203" pitchFamily="34" charset="-34"/>
                <a:cs typeface="Leelawadee UI" panose="020B0502040204020203" pitchFamily="34" charset="-34"/>
              </a:rPr>
              <a:t>Lanzamiento Wiimotion Plus</a:t>
            </a:r>
          </a:p>
        </p:txBody>
      </p:sp>
      <p:pic>
        <p:nvPicPr>
          <p:cNvPr id="18" name="Imagen 17">
            <a:extLst>
              <a:ext uri="{FF2B5EF4-FFF2-40B4-BE49-F238E27FC236}">
                <a16:creationId xmlns:a16="http://schemas.microsoft.com/office/drawing/2014/main" id="{880C54F9-BC11-4759-A7B4-E043FB5B2DB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14381" y="3143564"/>
            <a:ext cx="2050694" cy="1148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7509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8"/>
          <p:cNvSpPr txBox="1">
            <a:spLocks noGrp="1"/>
          </p:cNvSpPr>
          <p:nvPr>
            <p:ph type="title"/>
          </p:nvPr>
        </p:nvSpPr>
        <p:spPr>
          <a:xfrm>
            <a:off x="1878733" y="2823117"/>
            <a:ext cx="5656160" cy="7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s" sz="3000" b="1" dirty="0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USO DEL WIIMOTE COMO DISPOSITIVO DE ENTRADA</a:t>
            </a:r>
            <a:endParaRPr sz="3000" dirty="0"/>
          </a:p>
        </p:txBody>
      </p:sp>
      <p:sp>
        <p:nvSpPr>
          <p:cNvPr id="314" name="Google Shape;314;p38"/>
          <p:cNvSpPr/>
          <p:nvPr/>
        </p:nvSpPr>
        <p:spPr>
          <a:xfrm flipH="1">
            <a:off x="3723960" y="1132541"/>
            <a:ext cx="1696079" cy="1433144"/>
          </a:xfrm>
          <a:custGeom>
            <a:avLst/>
            <a:gdLst/>
            <a:ahLst/>
            <a:cxnLst/>
            <a:rect l="l" t="t" r="r" b="b"/>
            <a:pathLst>
              <a:path w="141635" h="119678" extrusionOk="0">
                <a:moveTo>
                  <a:pt x="21729" y="0"/>
                </a:moveTo>
                <a:cubicBezTo>
                  <a:pt x="8419" y="0"/>
                  <a:pt x="1" y="14448"/>
                  <a:pt x="6713" y="26052"/>
                </a:cubicBezTo>
                <a:lnTo>
                  <a:pt x="55858" y="111032"/>
                </a:lnTo>
                <a:cubicBezTo>
                  <a:pt x="58930" y="116379"/>
                  <a:pt x="64618" y="119678"/>
                  <a:pt x="70875" y="119678"/>
                </a:cubicBezTo>
                <a:cubicBezTo>
                  <a:pt x="77018" y="119678"/>
                  <a:pt x="82706" y="116379"/>
                  <a:pt x="85777" y="111032"/>
                </a:cubicBezTo>
                <a:lnTo>
                  <a:pt x="134922" y="26052"/>
                </a:lnTo>
                <a:cubicBezTo>
                  <a:pt x="141634" y="14448"/>
                  <a:pt x="133216" y="0"/>
                  <a:pt x="119906" y="0"/>
                </a:cubicBezTo>
                <a:close/>
              </a:path>
            </a:pathLst>
          </a:custGeom>
          <a:solidFill>
            <a:srgbClr val="B5266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38"/>
          <p:cNvSpPr txBox="1">
            <a:spLocks noGrp="1"/>
          </p:cNvSpPr>
          <p:nvPr>
            <p:ph type="title" idx="2"/>
          </p:nvPr>
        </p:nvSpPr>
        <p:spPr>
          <a:xfrm>
            <a:off x="4039350" y="1460475"/>
            <a:ext cx="1065300" cy="62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2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9"/>
          <p:cNvSpPr txBox="1">
            <a:spLocks noGrp="1"/>
          </p:cNvSpPr>
          <p:nvPr>
            <p:ph type="title"/>
          </p:nvPr>
        </p:nvSpPr>
        <p:spPr>
          <a:xfrm>
            <a:off x="1089067" y="208300"/>
            <a:ext cx="7181400" cy="75876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b="1" dirty="0">
                <a:latin typeface="Lora Regular"/>
                <a:ea typeface="Lora Regular"/>
                <a:cs typeface="Lora Regular"/>
                <a:sym typeface="Lora Regular"/>
              </a:rPr>
              <a:t>Uso del Wiimote como dispositivo de entrada:</a:t>
            </a:r>
            <a:br>
              <a:rPr lang="es-ES" sz="2400" b="1" dirty="0">
                <a:latin typeface="Lora Regular"/>
                <a:ea typeface="Lora Regular"/>
                <a:cs typeface="Lora Regular"/>
                <a:sym typeface="Lora Regular"/>
              </a:rPr>
            </a:br>
            <a:r>
              <a:rPr lang="es-ES" sz="2400" b="1" dirty="0">
                <a:latin typeface="Lora Regular"/>
                <a:ea typeface="Lora Regular"/>
                <a:cs typeface="Lora Regular"/>
                <a:sym typeface="Lora Regular"/>
              </a:rPr>
              <a:t>Mouse de ordenador</a:t>
            </a:r>
            <a:endParaRPr lang="es-ES" sz="2400" dirty="0">
              <a:latin typeface="Lora Regular"/>
              <a:ea typeface="Lora Regular"/>
              <a:cs typeface="Lora Regular"/>
              <a:sym typeface="Lora Regular"/>
            </a:endParaRPr>
          </a:p>
        </p:txBody>
      </p:sp>
      <p:sp>
        <p:nvSpPr>
          <p:cNvPr id="321" name="Google Shape;321;p39"/>
          <p:cNvSpPr txBox="1">
            <a:spLocks noGrp="1"/>
          </p:cNvSpPr>
          <p:nvPr>
            <p:ph type="subTitle" idx="2"/>
          </p:nvPr>
        </p:nvSpPr>
        <p:spPr>
          <a:xfrm>
            <a:off x="823733" y="756513"/>
            <a:ext cx="7712067" cy="188242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SzPts val="1400"/>
            </a:pPr>
            <a:r>
              <a:rPr lang="es-ES" sz="1400" b="1" dirty="0">
                <a:latin typeface="Leelawadee UI" panose="020B0502040204020203" pitchFamily="34" charset="-34"/>
                <a:cs typeface="Leelawadee UI" panose="020B0502040204020203" pitchFamily="34" charset="-34"/>
              </a:rPr>
              <a:t>Resumen del proceso</a:t>
            </a:r>
          </a:p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SzPts val="1400"/>
            </a:pPr>
            <a:endParaRPr lang="es-ES" sz="1400" b="1" dirty="0">
              <a:latin typeface="Leelawadee UI" panose="020B0502040204020203" pitchFamily="34" charset="-34"/>
              <a:cs typeface="Leelawadee UI" panose="020B0502040204020203" pitchFamily="34" charset="-34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-ES" sz="1400" dirty="0">
                <a:latin typeface="Leelawadee UI" panose="020B0502040204020203" pitchFamily="34" charset="-34"/>
                <a:cs typeface="Leelawadee UI" panose="020B0502040204020203" pitchFamily="34" charset="-34"/>
              </a:rPr>
              <a:t>Voy a conectar el Wiimote al ordenador, a través del bluetooth y utilizaré un programa para la detección de inputs por parte del mando de Wii. Utilizaré las señales recibidas como variables, para así poder desarrollar un código que traduzca estas señales a las que produciría un mouse convencional. 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-ES" sz="1400" dirty="0">
                <a:latin typeface="Leelawadee UI" panose="020B0502040204020203" pitchFamily="34" charset="-34"/>
                <a:cs typeface="Leelawadee UI" panose="020B0502040204020203" pitchFamily="34" charset="-34"/>
              </a:rPr>
              <a:t>El SO utilizado será Windows 10.</a:t>
            </a:r>
          </a:p>
        </p:txBody>
      </p:sp>
      <p:sp>
        <p:nvSpPr>
          <p:cNvPr id="14" name="Google Shape;321;p39">
            <a:extLst>
              <a:ext uri="{FF2B5EF4-FFF2-40B4-BE49-F238E27FC236}">
                <a16:creationId xmlns:a16="http://schemas.microsoft.com/office/drawing/2014/main" id="{085237CF-B2A7-4FFC-9ED5-A959F3B2856C}"/>
              </a:ext>
            </a:extLst>
          </p:cNvPr>
          <p:cNvSpPr txBox="1">
            <a:spLocks/>
          </p:cNvSpPr>
          <p:nvPr/>
        </p:nvSpPr>
        <p:spPr>
          <a:xfrm>
            <a:off x="4302681" y="2718234"/>
            <a:ext cx="4170440" cy="17244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139700" indent="0" algn="l">
              <a:buSzPts val="1400"/>
            </a:pPr>
            <a:r>
              <a:rPr lang="es-ES" sz="1300" b="1" dirty="0">
                <a:latin typeface="Leelawadee UI" panose="020B0502040204020203" pitchFamily="34" charset="-34"/>
                <a:cs typeface="Leelawadee UI" panose="020B0502040204020203" pitchFamily="34" charset="-34"/>
              </a:rPr>
              <a:t>Partes del proceso:</a:t>
            </a:r>
          </a:p>
          <a:p>
            <a:pPr marL="139700" indent="0" algn="l">
              <a:buSzPts val="1400"/>
            </a:pPr>
            <a:endParaRPr lang="es-ES" sz="1300" b="1" dirty="0">
              <a:latin typeface="Leelawadee UI" panose="020B0502040204020203" pitchFamily="34" charset="-34"/>
              <a:cs typeface="Leelawadee UI" panose="020B0502040204020203" pitchFamily="34" charset="-34"/>
            </a:endParaRPr>
          </a:p>
          <a:p>
            <a:pPr indent="-317500" algn="l">
              <a:buSzPts val="1400"/>
              <a:buFont typeface="Roboto"/>
              <a:buChar char="●"/>
            </a:pPr>
            <a:r>
              <a:rPr lang="es-ES" sz="1300" dirty="0">
                <a:latin typeface="Leelawadee UI" panose="020B0502040204020203" pitchFamily="34" charset="-34"/>
                <a:cs typeface="Leelawadee UI" panose="020B0502040204020203" pitchFamily="34" charset="-34"/>
              </a:rPr>
              <a:t>1º Conectividad por Bluetooth entre Mando-PC</a:t>
            </a:r>
          </a:p>
          <a:p>
            <a:pPr marL="139700" indent="0" algn="l">
              <a:buSzPts val="1400"/>
            </a:pPr>
            <a:endParaRPr lang="es-ES" sz="1300" dirty="0">
              <a:latin typeface="Leelawadee UI" panose="020B0502040204020203" pitchFamily="34" charset="-34"/>
              <a:cs typeface="Leelawadee UI" panose="020B0502040204020203" pitchFamily="34" charset="-34"/>
            </a:endParaRPr>
          </a:p>
          <a:p>
            <a:pPr indent="-317500" algn="l">
              <a:buSzPts val="1400"/>
              <a:buFont typeface="Roboto"/>
              <a:buChar char="●"/>
            </a:pPr>
            <a:r>
              <a:rPr lang="es-ES" sz="1300" dirty="0">
                <a:latin typeface="Leelawadee UI" panose="020B0502040204020203" pitchFamily="34" charset="-34"/>
                <a:cs typeface="Leelawadee UI" panose="020B0502040204020203" pitchFamily="34" charset="-34"/>
              </a:rPr>
              <a:t>2º Instalación GlovePIE</a:t>
            </a:r>
          </a:p>
          <a:p>
            <a:pPr marL="139700" indent="0" algn="l">
              <a:buSzPts val="1400"/>
            </a:pPr>
            <a:endParaRPr lang="es-ES" sz="1300" dirty="0">
              <a:latin typeface="Leelawadee UI" panose="020B0502040204020203" pitchFamily="34" charset="-34"/>
              <a:cs typeface="Leelawadee UI" panose="020B0502040204020203" pitchFamily="34" charset="-34"/>
            </a:endParaRPr>
          </a:p>
          <a:p>
            <a:pPr indent="-317500" algn="l">
              <a:buSzPts val="1400"/>
              <a:buFont typeface="Roboto"/>
              <a:buChar char="●"/>
            </a:pPr>
            <a:r>
              <a:rPr lang="es-ES" sz="1300" dirty="0">
                <a:latin typeface="Leelawadee UI" panose="020B0502040204020203" pitchFamily="34" charset="-34"/>
                <a:cs typeface="Leelawadee UI" panose="020B0502040204020203" pitchFamily="34" charset="-34"/>
              </a:rPr>
              <a:t>3º Elaboración y explicación del Script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A92F8E5-0A7C-4224-8BA3-28B35044FA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1721" y="2814423"/>
            <a:ext cx="891715" cy="1783429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99EC7ACE-CC97-4E5F-82D3-5BA2BFB3CF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21882" y="2970150"/>
            <a:ext cx="1523094" cy="1307957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98A9F53E-565F-475B-B69B-A3EB71B72A69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932015" y="3336673"/>
            <a:ext cx="664901" cy="664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7231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9"/>
          <p:cNvSpPr txBox="1">
            <a:spLocks noGrp="1"/>
          </p:cNvSpPr>
          <p:nvPr>
            <p:ph type="title"/>
          </p:nvPr>
        </p:nvSpPr>
        <p:spPr>
          <a:xfrm>
            <a:off x="1089067" y="208300"/>
            <a:ext cx="7181400" cy="75876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b="1" dirty="0">
                <a:latin typeface="Lora Regular"/>
                <a:ea typeface="Lora Regular"/>
                <a:cs typeface="Lora Regular"/>
                <a:sym typeface="Lora Regular"/>
              </a:rPr>
              <a:t>1º Conectividad por Bluetooth Mando-PC</a:t>
            </a:r>
            <a:endParaRPr lang="es-ES" sz="2400" dirty="0">
              <a:latin typeface="Lora Regular"/>
              <a:ea typeface="Lora Regular"/>
              <a:cs typeface="Lora Regular"/>
              <a:sym typeface="Lora Regular"/>
            </a:endParaRP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F05DDCB9-041A-47DC-A8C9-AAFDE2AED7F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62" t="2924" r="1"/>
          <a:stretch/>
        </p:blipFill>
        <p:spPr>
          <a:xfrm>
            <a:off x="393181" y="1036238"/>
            <a:ext cx="1999057" cy="1154482"/>
          </a:xfrm>
          <a:prstGeom prst="rect">
            <a:avLst/>
          </a:prstGeom>
          <a:ln w="12700" cap="sq">
            <a:solidFill>
              <a:srgbClr val="0070C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B19F651F-75B4-46AF-8841-ECC4F9B135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53821" y="1021428"/>
            <a:ext cx="1649000" cy="1169291"/>
          </a:xfrm>
          <a:prstGeom prst="rect">
            <a:avLst/>
          </a:prstGeom>
          <a:ln w="12700">
            <a:solidFill>
              <a:srgbClr val="0070C0"/>
            </a:solidFill>
          </a:ln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EC47FB2E-E62F-4B13-A989-31BA5633C7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49657" y="3765909"/>
            <a:ext cx="2433207" cy="1169291"/>
          </a:xfrm>
          <a:prstGeom prst="rect">
            <a:avLst/>
          </a:prstGeom>
          <a:ln w="12700">
            <a:solidFill>
              <a:srgbClr val="0070C0"/>
            </a:solidFill>
          </a:ln>
        </p:spPr>
      </p:pic>
      <p:pic>
        <p:nvPicPr>
          <p:cNvPr id="20" name="Imagen 19">
            <a:extLst>
              <a:ext uri="{FF2B5EF4-FFF2-40B4-BE49-F238E27FC236}">
                <a16:creationId xmlns:a16="http://schemas.microsoft.com/office/drawing/2014/main" id="{88E742B0-B5BA-408C-BF20-B8D99186C8A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49658" y="1021427"/>
            <a:ext cx="2433206" cy="1169291"/>
          </a:xfrm>
          <a:prstGeom prst="rect">
            <a:avLst/>
          </a:prstGeom>
          <a:ln w="12700">
            <a:solidFill>
              <a:srgbClr val="0070C0"/>
            </a:solidFill>
          </a:ln>
        </p:spPr>
      </p:pic>
      <p:pic>
        <p:nvPicPr>
          <p:cNvPr id="22" name="Imagen 21">
            <a:extLst>
              <a:ext uri="{FF2B5EF4-FFF2-40B4-BE49-F238E27FC236}">
                <a16:creationId xmlns:a16="http://schemas.microsoft.com/office/drawing/2014/main" id="{4473B3DC-318C-43AE-BA46-9104FD3234D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6644" y="3122680"/>
            <a:ext cx="2681830" cy="1452658"/>
          </a:xfrm>
          <a:prstGeom prst="rect">
            <a:avLst/>
          </a:prstGeom>
          <a:ln w="12700" cap="sq">
            <a:solidFill>
              <a:srgbClr val="0070C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5" name="Google Shape;321;p39">
            <a:extLst>
              <a:ext uri="{FF2B5EF4-FFF2-40B4-BE49-F238E27FC236}">
                <a16:creationId xmlns:a16="http://schemas.microsoft.com/office/drawing/2014/main" id="{F0B066C9-2627-48F7-99C5-FC1189D64A3F}"/>
              </a:ext>
            </a:extLst>
          </p:cNvPr>
          <p:cNvSpPr txBox="1">
            <a:spLocks/>
          </p:cNvSpPr>
          <p:nvPr/>
        </p:nvSpPr>
        <p:spPr>
          <a:xfrm>
            <a:off x="2854103" y="2245086"/>
            <a:ext cx="2248436" cy="695748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SzPts val="1400"/>
            </a:pPr>
            <a:r>
              <a:rPr lang="es-ES" sz="1200" dirty="0">
                <a:latin typeface="Leelawadee UI" panose="020B0502040204020203" pitchFamily="34" charset="-34"/>
                <a:cs typeface="Leelawadee UI" panose="020B0502040204020203" pitchFamily="34" charset="-34"/>
              </a:rPr>
              <a:t>Pulsamos el botón rojo de sincronización que se encuentra detrás del mando</a:t>
            </a:r>
          </a:p>
        </p:txBody>
      </p:sp>
      <p:sp>
        <p:nvSpPr>
          <p:cNvPr id="28" name="Google Shape;321;p39">
            <a:extLst>
              <a:ext uri="{FF2B5EF4-FFF2-40B4-BE49-F238E27FC236}">
                <a16:creationId xmlns:a16="http://schemas.microsoft.com/office/drawing/2014/main" id="{8342F802-400A-4789-B1C9-87FA57FD32C4}"/>
              </a:ext>
            </a:extLst>
          </p:cNvPr>
          <p:cNvSpPr txBox="1">
            <a:spLocks/>
          </p:cNvSpPr>
          <p:nvPr/>
        </p:nvSpPr>
        <p:spPr>
          <a:xfrm>
            <a:off x="302708" y="2250731"/>
            <a:ext cx="2180002" cy="695748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SzPts val="1400"/>
            </a:pPr>
            <a:r>
              <a:rPr lang="es-ES" sz="1200" dirty="0">
                <a:latin typeface="Leelawadee UI" panose="020B0502040204020203" pitchFamily="34" charset="-34"/>
                <a:cs typeface="Leelawadee UI" panose="020B0502040204020203" pitchFamily="34" charset="-34"/>
              </a:rPr>
              <a:t>Nos vamos a dispositivos e impresoras y pulsamos en “Agregar un dispositivo”</a:t>
            </a:r>
          </a:p>
        </p:txBody>
      </p:sp>
      <p:sp>
        <p:nvSpPr>
          <p:cNvPr id="29" name="Google Shape;321;p39">
            <a:extLst>
              <a:ext uri="{FF2B5EF4-FFF2-40B4-BE49-F238E27FC236}">
                <a16:creationId xmlns:a16="http://schemas.microsoft.com/office/drawing/2014/main" id="{5836E07A-EC21-494E-890A-69B3A79271F1}"/>
              </a:ext>
            </a:extLst>
          </p:cNvPr>
          <p:cNvSpPr txBox="1">
            <a:spLocks/>
          </p:cNvSpPr>
          <p:nvPr/>
        </p:nvSpPr>
        <p:spPr>
          <a:xfrm>
            <a:off x="5776645" y="2448035"/>
            <a:ext cx="2979227" cy="1019293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SzPts val="1400"/>
            </a:pPr>
            <a:r>
              <a:rPr lang="es-ES" sz="1200" dirty="0">
                <a:latin typeface="Leelawadee UI" panose="020B0502040204020203" pitchFamily="34" charset="-34"/>
                <a:cs typeface="Leelawadee UI" panose="020B0502040204020203" pitchFamily="34" charset="-34"/>
              </a:rPr>
              <a:t>Ahora podremos ver este dispositivo activo desde el PC. Lo pulsamos y nos aparecerá que introduzcamos un PIN o contraseña. Lo dejamos en blanco y pulsamos en “siguiente”.</a:t>
            </a:r>
          </a:p>
        </p:txBody>
      </p:sp>
      <p:cxnSp>
        <p:nvCxnSpPr>
          <p:cNvPr id="27" name="Conector recto de flecha 26">
            <a:extLst>
              <a:ext uri="{FF2B5EF4-FFF2-40B4-BE49-F238E27FC236}">
                <a16:creationId xmlns:a16="http://schemas.microsoft.com/office/drawing/2014/main" id="{01011185-F5E1-4883-B356-2FA4719B93B7}"/>
              </a:ext>
            </a:extLst>
          </p:cNvPr>
          <p:cNvCxnSpPr>
            <a:stCxn id="29" idx="0"/>
            <a:endCxn id="20" idx="2"/>
          </p:cNvCxnSpPr>
          <p:nvPr/>
        </p:nvCxnSpPr>
        <p:spPr>
          <a:xfrm flipV="1">
            <a:off x="7266259" y="2190718"/>
            <a:ext cx="2" cy="257317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ector recto de flecha 31">
            <a:extLst>
              <a:ext uri="{FF2B5EF4-FFF2-40B4-BE49-F238E27FC236}">
                <a16:creationId xmlns:a16="http://schemas.microsoft.com/office/drawing/2014/main" id="{DF88CCD4-B6E1-453B-B948-5FD5A6748610}"/>
              </a:ext>
            </a:extLst>
          </p:cNvPr>
          <p:cNvCxnSpPr>
            <a:cxnSpLocks/>
            <a:stCxn id="29" idx="2"/>
            <a:endCxn id="18" idx="0"/>
          </p:cNvCxnSpPr>
          <p:nvPr/>
        </p:nvCxnSpPr>
        <p:spPr>
          <a:xfrm>
            <a:off x="7266259" y="3467328"/>
            <a:ext cx="2" cy="298581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Google Shape;321;p39">
            <a:extLst>
              <a:ext uri="{FF2B5EF4-FFF2-40B4-BE49-F238E27FC236}">
                <a16:creationId xmlns:a16="http://schemas.microsoft.com/office/drawing/2014/main" id="{9EB51393-18C7-491F-BD2E-EBC3D775DC3E}"/>
              </a:ext>
            </a:extLst>
          </p:cNvPr>
          <p:cNvSpPr txBox="1">
            <a:spLocks/>
          </p:cNvSpPr>
          <p:nvPr/>
        </p:nvSpPr>
        <p:spPr>
          <a:xfrm>
            <a:off x="3091236" y="3504373"/>
            <a:ext cx="2045645" cy="654551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SzPts val="1400"/>
            </a:pPr>
            <a:r>
              <a:rPr lang="es-ES" sz="1200" dirty="0">
                <a:latin typeface="Leelawadee UI" panose="020B0502040204020203" pitchFamily="34" charset="-34"/>
                <a:cs typeface="Leelawadee UI" panose="020B0502040204020203" pitchFamily="34" charset="-34"/>
              </a:rPr>
              <a:t>Se instalarán los controladores y el mando finalmente se conectará</a:t>
            </a:r>
          </a:p>
        </p:txBody>
      </p:sp>
      <p:sp>
        <p:nvSpPr>
          <p:cNvPr id="37" name="Google Shape;320;p39">
            <a:extLst>
              <a:ext uri="{FF2B5EF4-FFF2-40B4-BE49-F238E27FC236}">
                <a16:creationId xmlns:a16="http://schemas.microsoft.com/office/drawing/2014/main" id="{83C9B373-5F39-4FA7-9329-3266BCB188C7}"/>
              </a:ext>
            </a:extLst>
          </p:cNvPr>
          <p:cNvSpPr txBox="1">
            <a:spLocks/>
          </p:cNvSpPr>
          <p:nvPr/>
        </p:nvSpPr>
        <p:spPr>
          <a:xfrm>
            <a:off x="-9840" y="1406800"/>
            <a:ext cx="511503" cy="4378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r>
              <a:rPr lang="es-ES" sz="1600" b="1" dirty="0">
                <a:latin typeface="Lora Regular"/>
                <a:ea typeface="Lora Regular"/>
                <a:cs typeface="Lora Regular"/>
                <a:sym typeface="Lora Regular"/>
              </a:rPr>
              <a:t>1º</a:t>
            </a:r>
            <a:endParaRPr lang="es-ES" sz="1600" dirty="0">
              <a:latin typeface="Lora Regular"/>
              <a:ea typeface="Lora Regular"/>
              <a:cs typeface="Lora Regular"/>
              <a:sym typeface="Lora Regular"/>
            </a:endParaRPr>
          </a:p>
        </p:txBody>
      </p:sp>
      <p:sp>
        <p:nvSpPr>
          <p:cNvPr id="38" name="Google Shape;320;p39">
            <a:extLst>
              <a:ext uri="{FF2B5EF4-FFF2-40B4-BE49-F238E27FC236}">
                <a16:creationId xmlns:a16="http://schemas.microsoft.com/office/drawing/2014/main" id="{A5CE0481-E274-4243-A29A-9900C8667EF5}"/>
              </a:ext>
            </a:extLst>
          </p:cNvPr>
          <p:cNvSpPr txBox="1">
            <a:spLocks/>
          </p:cNvSpPr>
          <p:nvPr/>
        </p:nvSpPr>
        <p:spPr>
          <a:xfrm>
            <a:off x="2735830" y="1335713"/>
            <a:ext cx="511503" cy="4378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r>
              <a:rPr lang="es-ES" sz="1600" b="1" dirty="0">
                <a:latin typeface="Lora Regular"/>
                <a:ea typeface="Lora Regular"/>
                <a:cs typeface="Lora Regular"/>
                <a:sym typeface="Lora Regular"/>
              </a:rPr>
              <a:t>2º</a:t>
            </a:r>
            <a:endParaRPr lang="es-ES" sz="1600" dirty="0">
              <a:latin typeface="Lora Regular"/>
              <a:ea typeface="Lora Regular"/>
              <a:cs typeface="Lora Regular"/>
              <a:sym typeface="Lora Regular"/>
            </a:endParaRPr>
          </a:p>
        </p:txBody>
      </p:sp>
      <p:sp>
        <p:nvSpPr>
          <p:cNvPr id="39" name="Google Shape;320;p39">
            <a:extLst>
              <a:ext uri="{FF2B5EF4-FFF2-40B4-BE49-F238E27FC236}">
                <a16:creationId xmlns:a16="http://schemas.microsoft.com/office/drawing/2014/main" id="{187DD7E2-A067-4FFE-9C02-C46AB8375BB9}"/>
              </a:ext>
            </a:extLst>
          </p:cNvPr>
          <p:cNvSpPr txBox="1">
            <a:spLocks/>
          </p:cNvSpPr>
          <p:nvPr/>
        </p:nvSpPr>
        <p:spPr>
          <a:xfrm>
            <a:off x="5618947" y="4131626"/>
            <a:ext cx="511503" cy="4378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r>
              <a:rPr lang="es-ES" sz="1600" b="1" dirty="0">
                <a:latin typeface="Lora Regular"/>
                <a:ea typeface="Lora Regular"/>
                <a:cs typeface="Lora Regular"/>
                <a:sym typeface="Lora Regular"/>
              </a:rPr>
              <a:t>4º</a:t>
            </a:r>
            <a:endParaRPr lang="es-ES" sz="1600" dirty="0">
              <a:latin typeface="Lora Regular"/>
              <a:ea typeface="Lora Regular"/>
              <a:cs typeface="Lora Regular"/>
              <a:sym typeface="Lora Regular"/>
            </a:endParaRPr>
          </a:p>
        </p:txBody>
      </p:sp>
      <p:sp>
        <p:nvSpPr>
          <p:cNvPr id="40" name="Google Shape;320;p39">
            <a:extLst>
              <a:ext uri="{FF2B5EF4-FFF2-40B4-BE49-F238E27FC236}">
                <a16:creationId xmlns:a16="http://schemas.microsoft.com/office/drawing/2014/main" id="{CDCF1918-146B-4C53-8EA9-F2A94C02DA3A}"/>
              </a:ext>
            </a:extLst>
          </p:cNvPr>
          <p:cNvSpPr txBox="1">
            <a:spLocks/>
          </p:cNvSpPr>
          <p:nvPr/>
        </p:nvSpPr>
        <p:spPr>
          <a:xfrm>
            <a:off x="5618946" y="1387144"/>
            <a:ext cx="511503" cy="4378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r>
              <a:rPr lang="es-ES" sz="1600" b="1" dirty="0">
                <a:latin typeface="Lora Regular"/>
                <a:ea typeface="Lora Regular"/>
                <a:cs typeface="Lora Regular"/>
                <a:sym typeface="Lora Regular"/>
              </a:rPr>
              <a:t>3º</a:t>
            </a:r>
            <a:endParaRPr lang="es-ES" sz="1600" dirty="0">
              <a:latin typeface="Lora Regular"/>
              <a:ea typeface="Lora Regular"/>
              <a:cs typeface="Lora Regular"/>
              <a:sym typeface="Lora Regular"/>
            </a:endParaRPr>
          </a:p>
        </p:txBody>
      </p:sp>
      <p:sp>
        <p:nvSpPr>
          <p:cNvPr id="41" name="Google Shape;320;p39">
            <a:extLst>
              <a:ext uri="{FF2B5EF4-FFF2-40B4-BE49-F238E27FC236}">
                <a16:creationId xmlns:a16="http://schemas.microsoft.com/office/drawing/2014/main" id="{F498110A-8384-49FB-BD6F-46BDBC39052D}"/>
              </a:ext>
            </a:extLst>
          </p:cNvPr>
          <p:cNvSpPr txBox="1">
            <a:spLocks/>
          </p:cNvSpPr>
          <p:nvPr/>
        </p:nvSpPr>
        <p:spPr>
          <a:xfrm>
            <a:off x="2988473" y="3000973"/>
            <a:ext cx="511503" cy="4378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r>
              <a:rPr lang="es-ES" sz="1600" b="1" dirty="0">
                <a:latin typeface="Lora Regular"/>
                <a:ea typeface="Lora Regular"/>
                <a:cs typeface="Lora Regular"/>
                <a:sym typeface="Lora Regular"/>
              </a:rPr>
              <a:t>5º</a:t>
            </a:r>
            <a:endParaRPr lang="es-ES" sz="1600" dirty="0">
              <a:latin typeface="Lora Regular"/>
              <a:ea typeface="Lora Regular"/>
              <a:cs typeface="Lora Regular"/>
              <a:sym typeface="Lora Regular"/>
            </a:endParaRPr>
          </a:p>
        </p:txBody>
      </p:sp>
      <p:sp>
        <p:nvSpPr>
          <p:cNvPr id="42" name="Google Shape;321;p39">
            <a:extLst>
              <a:ext uri="{FF2B5EF4-FFF2-40B4-BE49-F238E27FC236}">
                <a16:creationId xmlns:a16="http://schemas.microsoft.com/office/drawing/2014/main" id="{3C6FCDD6-B705-4BA0-B3D2-E3FB3EF43367}"/>
              </a:ext>
            </a:extLst>
          </p:cNvPr>
          <p:cNvSpPr txBox="1">
            <a:spLocks/>
          </p:cNvSpPr>
          <p:nvPr/>
        </p:nvSpPr>
        <p:spPr>
          <a:xfrm>
            <a:off x="459043" y="4640883"/>
            <a:ext cx="5058859" cy="363676"/>
          </a:xfrm>
          <a:prstGeom prst="rect">
            <a:avLst/>
          </a:prstGeom>
          <a:noFill/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SzPts val="1400"/>
            </a:pPr>
            <a:r>
              <a:rPr lang="es-ES" sz="105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eelawadee UI" panose="020B0502040204020203" pitchFamily="34" charset="-34"/>
                <a:cs typeface="Leelawadee UI" panose="020B0502040204020203" pitchFamily="34" charset="-34"/>
              </a:rPr>
              <a:t>*Este proceso no se puede llevar a cabo si se accede a los dispositivos Bluetooth desde el menú del sistema. Obligará introducir un PIN.</a:t>
            </a:r>
          </a:p>
        </p:txBody>
      </p:sp>
    </p:spTree>
    <p:extLst>
      <p:ext uri="{BB962C8B-B14F-4D97-AF65-F5344CB8AC3E}">
        <p14:creationId xmlns:p14="http://schemas.microsoft.com/office/powerpoint/2010/main" val="1569789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320;p39">
            <a:extLst>
              <a:ext uri="{FF2B5EF4-FFF2-40B4-BE49-F238E27FC236}">
                <a16:creationId xmlns:a16="http://schemas.microsoft.com/office/drawing/2014/main" id="{31EE79B0-A33A-4CB9-B176-5993FBA74C6E}"/>
              </a:ext>
            </a:extLst>
          </p:cNvPr>
          <p:cNvSpPr txBox="1">
            <a:spLocks/>
          </p:cNvSpPr>
          <p:nvPr/>
        </p:nvSpPr>
        <p:spPr>
          <a:xfrm>
            <a:off x="1089067" y="208300"/>
            <a:ext cx="7181400" cy="7587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r>
              <a:rPr lang="es-ES" sz="2400" b="1" dirty="0">
                <a:latin typeface="Lora Regular"/>
                <a:ea typeface="Lora Regular"/>
                <a:cs typeface="Lora Regular"/>
                <a:sym typeface="Lora Regular"/>
              </a:rPr>
              <a:t>2º Instalación de GlovePIE</a:t>
            </a:r>
            <a:endParaRPr lang="es-ES" sz="2400" dirty="0">
              <a:latin typeface="Lora Regular"/>
              <a:ea typeface="Lora Regular"/>
              <a:cs typeface="Lora Regular"/>
              <a:sym typeface="Lora Regular"/>
            </a:endParaRPr>
          </a:p>
        </p:txBody>
      </p:sp>
      <p:sp>
        <p:nvSpPr>
          <p:cNvPr id="12" name="Google Shape;321;p39">
            <a:extLst>
              <a:ext uri="{FF2B5EF4-FFF2-40B4-BE49-F238E27FC236}">
                <a16:creationId xmlns:a16="http://schemas.microsoft.com/office/drawing/2014/main" id="{009554FE-223C-4D2B-8BF9-C4D602577C40}"/>
              </a:ext>
            </a:extLst>
          </p:cNvPr>
          <p:cNvSpPr txBox="1">
            <a:spLocks/>
          </p:cNvSpPr>
          <p:nvPr/>
        </p:nvSpPr>
        <p:spPr>
          <a:xfrm>
            <a:off x="319776" y="1258720"/>
            <a:ext cx="3169300" cy="1649882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-317500" algn="l">
              <a:buSzPts val="1400"/>
              <a:buFont typeface="Roboto"/>
              <a:buChar char="●"/>
            </a:pPr>
            <a:r>
              <a:rPr lang="es-ES" sz="1200" dirty="0">
                <a:latin typeface="Leelawadee UI" panose="020B0502040204020203" pitchFamily="34" charset="-34"/>
                <a:cs typeface="Leelawadee UI" panose="020B0502040204020203" pitchFamily="34" charset="-34"/>
              </a:rPr>
              <a:t>¿Qué es GlovePIE?</a:t>
            </a:r>
          </a:p>
          <a:p>
            <a:pPr indent="-317500" algn="l">
              <a:buSzPts val="1400"/>
              <a:buFont typeface="Roboto"/>
              <a:buChar char="●"/>
            </a:pPr>
            <a:r>
              <a:rPr lang="es-ES" sz="1200" dirty="0">
                <a:latin typeface="Leelawadee UI" panose="020B0502040204020203" pitchFamily="34" charset="-34"/>
                <a:cs typeface="Leelawadee UI" panose="020B0502040204020203" pitchFamily="34" charset="-34"/>
              </a:rPr>
              <a:t>Implementa:</a:t>
            </a:r>
          </a:p>
          <a:p>
            <a:pPr lvl="1" indent="-317500">
              <a:buSzPts val="1400"/>
              <a:buFont typeface="Roboto"/>
              <a:buChar char="●"/>
            </a:pPr>
            <a:r>
              <a:rPr lang="es-ES" sz="1200" dirty="0">
                <a:latin typeface="Leelawadee UI" panose="020B0502040204020203" pitchFamily="34" charset="-34"/>
                <a:cs typeface="Leelawadee UI" panose="020B0502040204020203" pitchFamily="34" charset="-34"/>
              </a:rPr>
              <a:t>Funcionalidad de Scripts</a:t>
            </a:r>
          </a:p>
          <a:p>
            <a:pPr lvl="1" indent="-317500">
              <a:buSzPts val="1400"/>
              <a:buFont typeface="Roboto"/>
              <a:buChar char="●"/>
            </a:pPr>
            <a:r>
              <a:rPr lang="es-ES" sz="1200" dirty="0">
                <a:latin typeface="Leelawadee UI" panose="020B0502040204020203" pitchFamily="34" charset="-34"/>
                <a:cs typeface="Leelawadee UI" panose="020B0502040204020203" pitchFamily="34" charset="-34"/>
              </a:rPr>
              <a:t>Modo GUI</a:t>
            </a:r>
          </a:p>
          <a:p>
            <a:pPr indent="-317500" algn="l">
              <a:buSzPts val="1400"/>
              <a:buFont typeface="Roboto"/>
              <a:buChar char="●"/>
            </a:pPr>
            <a:r>
              <a:rPr lang="es-ES" sz="1200" dirty="0">
                <a:latin typeface="Leelawadee UI" panose="020B0502040204020203" pitchFamily="34" charset="-34"/>
                <a:cs typeface="Leelawadee UI" panose="020B0502040204020203" pitchFamily="34" charset="-34"/>
              </a:rPr>
              <a:t>Enlace instalación (v. 0.43):</a:t>
            </a:r>
          </a:p>
          <a:p>
            <a:pPr marL="139700" indent="0" algn="l">
              <a:buSzPts val="1400"/>
            </a:pPr>
            <a:r>
              <a:rPr lang="es-ES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eelawadee UI" panose="020B0502040204020203" pitchFamily="34" charset="-34"/>
                <a:cs typeface="Leelawadee UI" panose="020B0502040204020203" pitchFamily="34" charset="-34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https://www.filecroco.com/download-glovepie/</a:t>
            </a:r>
            <a:endParaRPr lang="es-ES" sz="1200" dirty="0">
              <a:latin typeface="Leelawadee UI" panose="020B0502040204020203" pitchFamily="34" charset="-34"/>
              <a:cs typeface="Leelawadee UI" panose="020B0502040204020203" pitchFamily="34" charset="-34"/>
            </a:endParaRPr>
          </a:p>
          <a:p>
            <a:pPr indent="-317500" algn="l">
              <a:buSzPts val="1400"/>
              <a:buFont typeface="Roboto"/>
              <a:buChar char="●"/>
            </a:pPr>
            <a:r>
              <a:rPr lang="es-ES" sz="1200" dirty="0">
                <a:latin typeface="Leelawadee UI" panose="020B0502040204020203" pitchFamily="34" charset="-34"/>
                <a:cs typeface="Leelawadee UI" panose="020B0502040204020203" pitchFamily="34" charset="-34"/>
              </a:rPr>
              <a:t>Compatible con Windows 7, 8 y 10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4871893D-B89C-4B12-84F1-7A49257C1F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2378" y="1827808"/>
            <a:ext cx="2517923" cy="2882889"/>
          </a:xfrm>
          <a:prstGeom prst="rect">
            <a:avLst/>
          </a:prstGeom>
          <a:ln w="12700" cap="sq">
            <a:solidFill>
              <a:schemeClr val="bg1">
                <a:lumMod val="50000"/>
              </a:schemeClr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F0467728-DED1-4D15-8EF4-35AE767312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75749" y="1827808"/>
            <a:ext cx="2520852" cy="2882889"/>
          </a:xfrm>
          <a:prstGeom prst="rect">
            <a:avLst/>
          </a:prstGeom>
          <a:ln w="12700" cap="sq">
            <a:solidFill>
              <a:schemeClr val="bg1">
                <a:lumMod val="50000"/>
              </a:schemeClr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8" name="Google Shape;321;p39">
            <a:extLst>
              <a:ext uri="{FF2B5EF4-FFF2-40B4-BE49-F238E27FC236}">
                <a16:creationId xmlns:a16="http://schemas.microsoft.com/office/drawing/2014/main" id="{F5BE4911-C237-4EE1-96B6-8B2047D8B80C}"/>
              </a:ext>
            </a:extLst>
          </p:cNvPr>
          <p:cNvSpPr txBox="1">
            <a:spLocks/>
          </p:cNvSpPr>
          <p:nvPr/>
        </p:nvSpPr>
        <p:spPr>
          <a:xfrm>
            <a:off x="6442378" y="1268278"/>
            <a:ext cx="2517923" cy="327166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139700" indent="0">
              <a:buSzPts val="1400"/>
            </a:pPr>
            <a:r>
              <a:rPr lang="es-ES" sz="1200" dirty="0">
                <a:latin typeface="Leelawadee UI" panose="020B0502040204020203" pitchFamily="34" charset="-34"/>
                <a:cs typeface="Leelawadee UI" panose="020B0502040204020203" pitchFamily="34" charset="-34"/>
              </a:rPr>
              <a:t>Ventana de Scripts</a:t>
            </a:r>
          </a:p>
        </p:txBody>
      </p:sp>
      <p:sp>
        <p:nvSpPr>
          <p:cNvPr id="19" name="Google Shape;321;p39">
            <a:extLst>
              <a:ext uri="{FF2B5EF4-FFF2-40B4-BE49-F238E27FC236}">
                <a16:creationId xmlns:a16="http://schemas.microsoft.com/office/drawing/2014/main" id="{0158D138-1711-49CA-80AC-15D3313D50F4}"/>
              </a:ext>
            </a:extLst>
          </p:cNvPr>
          <p:cNvSpPr txBox="1">
            <a:spLocks/>
          </p:cNvSpPr>
          <p:nvPr/>
        </p:nvSpPr>
        <p:spPr>
          <a:xfrm>
            <a:off x="3775749" y="1268278"/>
            <a:ext cx="2517923" cy="327166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139700" indent="0">
              <a:buSzPts val="1400"/>
            </a:pPr>
            <a:r>
              <a:rPr lang="es-ES" sz="1200" dirty="0">
                <a:latin typeface="Leelawadee UI" panose="020B0502040204020203" pitchFamily="34" charset="-34"/>
                <a:cs typeface="Leelawadee UI" panose="020B0502040204020203" pitchFamily="34" charset="-34"/>
              </a:rPr>
              <a:t>Ventana GUI</a:t>
            </a:r>
          </a:p>
        </p:txBody>
      </p:sp>
      <p:pic>
        <p:nvPicPr>
          <p:cNvPr id="20" name="Imagen 19">
            <a:extLst>
              <a:ext uri="{FF2B5EF4-FFF2-40B4-BE49-F238E27FC236}">
                <a16:creationId xmlns:a16="http://schemas.microsoft.com/office/drawing/2014/main" id="{8461DD23-66CA-4939-84FC-B4C2BA29282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7666" y="3646829"/>
            <a:ext cx="2354697" cy="1207229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24" name="Conector recto de flecha 23">
            <a:extLst>
              <a:ext uri="{FF2B5EF4-FFF2-40B4-BE49-F238E27FC236}">
                <a16:creationId xmlns:a16="http://schemas.microsoft.com/office/drawing/2014/main" id="{BFF6AC93-FFC9-4111-A82A-3CE0D7F89069}"/>
              </a:ext>
            </a:extLst>
          </p:cNvPr>
          <p:cNvCxnSpPr>
            <a:cxnSpLocks/>
            <a:stCxn id="25" idx="3"/>
            <a:endCxn id="20" idx="3"/>
          </p:cNvCxnSpPr>
          <p:nvPr/>
        </p:nvCxnSpPr>
        <p:spPr>
          <a:xfrm flipH="1">
            <a:off x="2902363" y="2822423"/>
            <a:ext cx="1586133" cy="1428021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Elipse 24">
            <a:extLst>
              <a:ext uri="{FF2B5EF4-FFF2-40B4-BE49-F238E27FC236}">
                <a16:creationId xmlns:a16="http://schemas.microsoft.com/office/drawing/2014/main" id="{93FE8960-9405-408F-B41B-BE7E3E10B9E4}"/>
              </a:ext>
            </a:extLst>
          </p:cNvPr>
          <p:cNvSpPr/>
          <p:nvPr/>
        </p:nvSpPr>
        <p:spPr>
          <a:xfrm>
            <a:off x="4178777" y="2083661"/>
            <a:ext cx="2114895" cy="865513"/>
          </a:xfrm>
          <a:prstGeom prst="ellipse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6" name="Google Shape;321;p39">
            <a:extLst>
              <a:ext uri="{FF2B5EF4-FFF2-40B4-BE49-F238E27FC236}">
                <a16:creationId xmlns:a16="http://schemas.microsoft.com/office/drawing/2014/main" id="{60B24C44-222B-41BE-8EC2-085062D11EF8}"/>
              </a:ext>
            </a:extLst>
          </p:cNvPr>
          <p:cNvSpPr txBox="1">
            <a:spLocks/>
          </p:cNvSpPr>
          <p:nvPr/>
        </p:nvSpPr>
        <p:spPr>
          <a:xfrm>
            <a:off x="714951" y="3219206"/>
            <a:ext cx="2114523" cy="412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139700" indent="0" algn="l">
              <a:buSzPts val="1400"/>
            </a:pPr>
            <a:r>
              <a:rPr lang="es-ES" sz="1050" dirty="0">
                <a:latin typeface="Leelawadee UI" panose="020B0502040204020203" pitchFamily="34" charset="-34"/>
                <a:cs typeface="Leelawadee UI" panose="020B0502040204020203" pitchFamily="34" charset="-34"/>
              </a:rPr>
              <a:t>Ejemplo detección pulsación flecha “Down” del Wiimote</a:t>
            </a:r>
          </a:p>
        </p:txBody>
      </p:sp>
      <p:sp>
        <p:nvSpPr>
          <p:cNvPr id="37" name="Elipse 36">
            <a:extLst>
              <a:ext uri="{FF2B5EF4-FFF2-40B4-BE49-F238E27FC236}">
                <a16:creationId xmlns:a16="http://schemas.microsoft.com/office/drawing/2014/main" id="{902AF651-8714-4600-9B3A-AA9156011C34}"/>
              </a:ext>
            </a:extLst>
          </p:cNvPr>
          <p:cNvSpPr/>
          <p:nvPr/>
        </p:nvSpPr>
        <p:spPr>
          <a:xfrm>
            <a:off x="1182791" y="4284885"/>
            <a:ext cx="411947" cy="277753"/>
          </a:xfrm>
          <a:prstGeom prst="ellipse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8" name="Elipse 37">
            <a:extLst>
              <a:ext uri="{FF2B5EF4-FFF2-40B4-BE49-F238E27FC236}">
                <a16:creationId xmlns:a16="http://schemas.microsoft.com/office/drawing/2014/main" id="{A492ACEB-C244-46B9-B5A2-2E27F8779B2C}"/>
              </a:ext>
            </a:extLst>
          </p:cNvPr>
          <p:cNvSpPr/>
          <p:nvPr/>
        </p:nvSpPr>
        <p:spPr>
          <a:xfrm>
            <a:off x="580435" y="4360090"/>
            <a:ext cx="331326" cy="137726"/>
          </a:xfrm>
          <a:prstGeom prst="ellipse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69548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320;p39">
            <a:extLst>
              <a:ext uri="{FF2B5EF4-FFF2-40B4-BE49-F238E27FC236}">
                <a16:creationId xmlns:a16="http://schemas.microsoft.com/office/drawing/2014/main" id="{8AE8AD9C-794A-498E-A8A8-F7CA99908289}"/>
              </a:ext>
            </a:extLst>
          </p:cNvPr>
          <p:cNvSpPr txBox="1">
            <a:spLocks/>
          </p:cNvSpPr>
          <p:nvPr/>
        </p:nvSpPr>
        <p:spPr>
          <a:xfrm>
            <a:off x="1054738" y="219892"/>
            <a:ext cx="7181400" cy="7587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r>
              <a:rPr lang="es-ES" sz="2400" b="1" dirty="0">
                <a:latin typeface="Lora Regular"/>
                <a:ea typeface="Lora Regular"/>
                <a:cs typeface="Lora Regular"/>
                <a:sym typeface="Lora Regular"/>
              </a:rPr>
              <a:t>3º Elaboración y explicación del Script</a:t>
            </a:r>
            <a:endParaRPr lang="es-ES" sz="2400" dirty="0">
              <a:latin typeface="Lora Regular"/>
              <a:ea typeface="Lora Regular"/>
              <a:cs typeface="Lora Regular"/>
              <a:sym typeface="Lora Regular"/>
            </a:endParaRPr>
          </a:p>
        </p:txBody>
      </p:sp>
      <p:pic>
        <p:nvPicPr>
          <p:cNvPr id="18" name="Imagen 17">
            <a:extLst>
              <a:ext uri="{FF2B5EF4-FFF2-40B4-BE49-F238E27FC236}">
                <a16:creationId xmlns:a16="http://schemas.microsoft.com/office/drawing/2014/main" id="{D90F8559-D953-499D-81A8-EFD97E4DB9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3704" y="2174050"/>
            <a:ext cx="5573503" cy="2025226"/>
          </a:xfrm>
          <a:prstGeom prst="rect">
            <a:avLst/>
          </a:prstGeom>
        </p:spPr>
      </p:pic>
      <p:pic>
        <p:nvPicPr>
          <p:cNvPr id="22" name="Imagen 21">
            <a:extLst>
              <a:ext uri="{FF2B5EF4-FFF2-40B4-BE49-F238E27FC236}">
                <a16:creationId xmlns:a16="http://schemas.microsoft.com/office/drawing/2014/main" id="{D1A4D247-1799-41EB-B68F-7C93ACEC5A1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3360"/>
          <a:stretch/>
        </p:blipFill>
        <p:spPr>
          <a:xfrm>
            <a:off x="472153" y="1206201"/>
            <a:ext cx="2153793" cy="3327363"/>
          </a:xfrm>
          <a:prstGeom prst="rect">
            <a:avLst/>
          </a:prstGeo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0A24C491-7E72-4376-9588-648A5ACA5A4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91615"/>
          <a:stretch/>
        </p:blipFill>
        <p:spPr>
          <a:xfrm>
            <a:off x="472153" y="1206201"/>
            <a:ext cx="4617903" cy="279002"/>
          </a:xfrm>
          <a:prstGeom prst="rect">
            <a:avLst/>
          </a:prstGeom>
        </p:spPr>
      </p:pic>
      <p:sp>
        <p:nvSpPr>
          <p:cNvPr id="23" name="Google Shape;321;p39">
            <a:extLst>
              <a:ext uri="{FF2B5EF4-FFF2-40B4-BE49-F238E27FC236}">
                <a16:creationId xmlns:a16="http://schemas.microsoft.com/office/drawing/2014/main" id="{F52FC4C4-CA41-4AE1-B0F9-319A1729C941}"/>
              </a:ext>
            </a:extLst>
          </p:cNvPr>
          <p:cNvSpPr txBox="1">
            <a:spLocks/>
          </p:cNvSpPr>
          <p:nvPr/>
        </p:nvSpPr>
        <p:spPr>
          <a:xfrm>
            <a:off x="1144821" y="837069"/>
            <a:ext cx="1395169" cy="3638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139700" indent="0" algn="l">
              <a:buSzPts val="1400"/>
            </a:pPr>
            <a:r>
              <a:rPr lang="es-ES" sz="1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eelawadee UI" panose="020B0502040204020203" pitchFamily="34" charset="-34"/>
                <a:cs typeface="Leelawadee UI" panose="020B0502040204020203" pitchFamily="34" charset="-34"/>
              </a:rPr>
              <a:t>Script</a:t>
            </a:r>
            <a:endParaRPr lang="es-ES" sz="14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eelawadee UI" panose="020B0502040204020203" pitchFamily="34" charset="-34"/>
              <a:cs typeface="Leelawadee UI" panose="020B0502040204020203" pitchFamily="34" charset="-34"/>
            </a:endParaRPr>
          </a:p>
        </p:txBody>
      </p:sp>
      <p:sp>
        <p:nvSpPr>
          <p:cNvPr id="24" name="Google Shape;321;p39">
            <a:extLst>
              <a:ext uri="{FF2B5EF4-FFF2-40B4-BE49-F238E27FC236}">
                <a16:creationId xmlns:a16="http://schemas.microsoft.com/office/drawing/2014/main" id="{3AA01775-8DA4-433F-B415-13CB137E7D08}"/>
              </a:ext>
            </a:extLst>
          </p:cNvPr>
          <p:cNvSpPr txBox="1">
            <a:spLocks/>
          </p:cNvSpPr>
          <p:nvPr/>
        </p:nvSpPr>
        <p:spPr>
          <a:xfrm>
            <a:off x="4014388" y="1723675"/>
            <a:ext cx="3472136" cy="3638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139700" indent="0" algn="l">
              <a:buSzPts val="1400"/>
            </a:pPr>
            <a:r>
              <a:rPr lang="es-ES" sz="1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eelawadee UI" panose="020B0502040204020203" pitchFamily="34" charset="-34"/>
                <a:cs typeface="Leelawadee UI" panose="020B0502040204020203" pitchFamily="34" charset="-34"/>
              </a:rPr>
              <a:t>Traducción de controles PC-Wiimote</a:t>
            </a:r>
            <a:endParaRPr lang="es-ES" sz="14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eelawadee UI" panose="020B0502040204020203" pitchFamily="34" charset="-34"/>
              <a:cs typeface="Leelawadee UI" panose="020B05020402040202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8112178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320;p39">
            <a:extLst>
              <a:ext uri="{FF2B5EF4-FFF2-40B4-BE49-F238E27FC236}">
                <a16:creationId xmlns:a16="http://schemas.microsoft.com/office/drawing/2014/main" id="{4DF4037F-9108-49DF-B340-DCC5535522D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383464" y="235786"/>
            <a:ext cx="4377072" cy="36341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 dirty="0">
                <a:latin typeface="Lora" panose="020B0604020202020204" charset="0"/>
                <a:ea typeface="Lora Regular"/>
                <a:cs typeface="Lora Regular"/>
                <a:sym typeface="Lora Regular"/>
              </a:rPr>
              <a:t>Explicación del código del Script</a:t>
            </a:r>
            <a:endParaRPr sz="1800" dirty="0">
              <a:latin typeface="Lora" panose="020B0604020202020204" charset="0"/>
              <a:ea typeface="Lora Regular"/>
              <a:cs typeface="Lora Regular"/>
              <a:sym typeface="Lora Regular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76C7E98E-850C-410D-B8F3-9CDB44A195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544" y="864596"/>
            <a:ext cx="4180650" cy="248298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0F439ADB-76DF-496A-86F1-3F4336794B6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8265"/>
          <a:stretch/>
        </p:blipFill>
        <p:spPr>
          <a:xfrm>
            <a:off x="836501" y="1418237"/>
            <a:ext cx="2153792" cy="744656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726B35BB-F0BF-457E-A13D-FC7E726B9FD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35858" r="53360" b="50254"/>
          <a:stretch/>
        </p:blipFill>
        <p:spPr>
          <a:xfrm>
            <a:off x="836500" y="2468236"/>
            <a:ext cx="2153793" cy="462122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68609E7D-4CF9-4993-8EAE-FF3160EBDFF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50928" r="53360"/>
          <a:stretch/>
        </p:blipFill>
        <p:spPr>
          <a:xfrm>
            <a:off x="836500" y="3140308"/>
            <a:ext cx="2153793" cy="1632811"/>
          </a:xfrm>
          <a:prstGeom prst="rect">
            <a:avLst/>
          </a:prstGeom>
        </p:spPr>
      </p:pic>
      <p:sp>
        <p:nvSpPr>
          <p:cNvPr id="16" name="Google Shape;321;p39">
            <a:extLst>
              <a:ext uri="{FF2B5EF4-FFF2-40B4-BE49-F238E27FC236}">
                <a16:creationId xmlns:a16="http://schemas.microsoft.com/office/drawing/2014/main" id="{90A79963-73FB-491F-B61F-D36297B9FBC9}"/>
              </a:ext>
            </a:extLst>
          </p:cNvPr>
          <p:cNvSpPr txBox="1">
            <a:spLocks/>
          </p:cNvSpPr>
          <p:nvPr/>
        </p:nvSpPr>
        <p:spPr>
          <a:xfrm>
            <a:off x="43689" y="848405"/>
            <a:ext cx="580473" cy="2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139700" indent="0" algn="l">
              <a:buSzPts val="1400"/>
            </a:pPr>
            <a:r>
              <a:rPr lang="es-ES" sz="1200" b="1" dirty="0">
                <a:latin typeface="Leelawadee UI" panose="020B0502040204020203" pitchFamily="34" charset="-34"/>
                <a:cs typeface="Leelawadee UI" panose="020B0502040204020203" pitchFamily="34" charset="-34"/>
              </a:rPr>
              <a:t>1º</a:t>
            </a:r>
          </a:p>
        </p:txBody>
      </p:sp>
      <p:sp>
        <p:nvSpPr>
          <p:cNvPr id="17" name="Google Shape;321;p39">
            <a:extLst>
              <a:ext uri="{FF2B5EF4-FFF2-40B4-BE49-F238E27FC236}">
                <a16:creationId xmlns:a16="http://schemas.microsoft.com/office/drawing/2014/main" id="{D9DA8145-7788-4DD8-99FE-D0AF7804F783}"/>
              </a:ext>
            </a:extLst>
          </p:cNvPr>
          <p:cNvSpPr txBox="1">
            <a:spLocks/>
          </p:cNvSpPr>
          <p:nvPr/>
        </p:nvSpPr>
        <p:spPr>
          <a:xfrm>
            <a:off x="333927" y="1632611"/>
            <a:ext cx="580473" cy="2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139700" indent="0" algn="l">
              <a:buSzPts val="1400"/>
            </a:pPr>
            <a:r>
              <a:rPr lang="es-ES" sz="1200" b="1" dirty="0">
                <a:latin typeface="Leelawadee UI" panose="020B0502040204020203" pitchFamily="34" charset="-34"/>
                <a:cs typeface="Leelawadee UI" panose="020B0502040204020203" pitchFamily="34" charset="-34"/>
              </a:rPr>
              <a:t>2º</a:t>
            </a:r>
          </a:p>
        </p:txBody>
      </p:sp>
      <p:sp>
        <p:nvSpPr>
          <p:cNvPr id="18" name="Google Shape;321;p39">
            <a:extLst>
              <a:ext uri="{FF2B5EF4-FFF2-40B4-BE49-F238E27FC236}">
                <a16:creationId xmlns:a16="http://schemas.microsoft.com/office/drawing/2014/main" id="{F8BB72E6-5423-45D2-BBD3-788FD34F36AE}"/>
              </a:ext>
            </a:extLst>
          </p:cNvPr>
          <p:cNvSpPr txBox="1">
            <a:spLocks/>
          </p:cNvSpPr>
          <p:nvPr/>
        </p:nvSpPr>
        <p:spPr>
          <a:xfrm>
            <a:off x="333926" y="2577350"/>
            <a:ext cx="580473" cy="2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139700" indent="0" algn="l">
              <a:buSzPts val="1400"/>
            </a:pPr>
            <a:r>
              <a:rPr lang="es-ES" sz="1200" b="1" dirty="0">
                <a:latin typeface="Leelawadee UI" panose="020B0502040204020203" pitchFamily="34" charset="-34"/>
                <a:cs typeface="Leelawadee UI" panose="020B0502040204020203" pitchFamily="34" charset="-34"/>
              </a:rPr>
              <a:t>3º</a:t>
            </a:r>
          </a:p>
        </p:txBody>
      </p:sp>
      <p:sp>
        <p:nvSpPr>
          <p:cNvPr id="19" name="Google Shape;321;p39">
            <a:extLst>
              <a:ext uri="{FF2B5EF4-FFF2-40B4-BE49-F238E27FC236}">
                <a16:creationId xmlns:a16="http://schemas.microsoft.com/office/drawing/2014/main" id="{73CE6F5F-9084-42DE-A046-3A188C39AE23}"/>
              </a:ext>
            </a:extLst>
          </p:cNvPr>
          <p:cNvSpPr txBox="1">
            <a:spLocks/>
          </p:cNvSpPr>
          <p:nvPr/>
        </p:nvSpPr>
        <p:spPr>
          <a:xfrm>
            <a:off x="333926" y="3821563"/>
            <a:ext cx="580473" cy="2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139700" indent="0" algn="l">
              <a:buSzPts val="1400"/>
            </a:pPr>
            <a:r>
              <a:rPr lang="es-ES" sz="1200" b="1" dirty="0">
                <a:latin typeface="Leelawadee UI" panose="020B0502040204020203" pitchFamily="34" charset="-34"/>
                <a:cs typeface="Leelawadee UI" panose="020B0502040204020203" pitchFamily="34" charset="-34"/>
              </a:rPr>
              <a:t>4º</a:t>
            </a:r>
          </a:p>
        </p:txBody>
      </p:sp>
      <p:sp>
        <p:nvSpPr>
          <p:cNvPr id="21" name="Google Shape;321;p39">
            <a:extLst>
              <a:ext uri="{FF2B5EF4-FFF2-40B4-BE49-F238E27FC236}">
                <a16:creationId xmlns:a16="http://schemas.microsoft.com/office/drawing/2014/main" id="{9BC516D6-BA91-453F-A44F-F8B57C71FAF5}"/>
              </a:ext>
            </a:extLst>
          </p:cNvPr>
          <p:cNvSpPr txBox="1">
            <a:spLocks/>
          </p:cNvSpPr>
          <p:nvPr/>
        </p:nvSpPr>
        <p:spPr>
          <a:xfrm>
            <a:off x="4967637" y="720210"/>
            <a:ext cx="3826832" cy="53352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311150" indent="-171450" algn="l">
              <a:buSzPts val="1400"/>
              <a:buFont typeface="Arial" panose="020B0604020202020204" pitchFamily="34" charset="0"/>
              <a:buChar char="•"/>
            </a:pPr>
            <a:r>
              <a:rPr lang="es-ES" sz="1000" dirty="0">
                <a:latin typeface="Leelawadee UI" panose="020B0502040204020203" pitchFamily="34" charset="-34"/>
                <a:cs typeface="Leelawadee UI" panose="020B0502040204020203" pitchFamily="34" charset="-34"/>
              </a:rPr>
              <a:t>KeepDown(x,MinTime) devuelve como resultado True durante el tiempo que X sea true. Si pasa a ser False, seguirá devolviendo true durante “MinTime” milisegundos.</a:t>
            </a:r>
          </a:p>
        </p:txBody>
      </p:sp>
      <p:sp>
        <p:nvSpPr>
          <p:cNvPr id="22" name="Google Shape;321;p39">
            <a:extLst>
              <a:ext uri="{FF2B5EF4-FFF2-40B4-BE49-F238E27FC236}">
                <a16:creationId xmlns:a16="http://schemas.microsoft.com/office/drawing/2014/main" id="{313396DA-D2E9-43BD-A60A-0C5B6EAD0B10}"/>
              </a:ext>
            </a:extLst>
          </p:cNvPr>
          <p:cNvSpPr txBox="1">
            <a:spLocks/>
          </p:cNvSpPr>
          <p:nvPr/>
        </p:nvSpPr>
        <p:spPr>
          <a:xfrm>
            <a:off x="4967637" y="1545852"/>
            <a:ext cx="3826832" cy="478225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139700" indent="0" algn="l">
              <a:buSzPts val="1400"/>
            </a:pPr>
            <a:r>
              <a:rPr lang="es-ES" sz="1000" dirty="0">
                <a:latin typeface="Leelawadee UI" panose="020B0502040204020203" pitchFamily="34" charset="-34"/>
                <a:cs typeface="Leelawadee UI" panose="020B0502040204020203" pitchFamily="34" charset="-34"/>
              </a:rPr>
              <a:t>Implementamos la funcionalidad de las teclas del teclado y activamos la luz led número 1 del mando.</a:t>
            </a:r>
          </a:p>
        </p:txBody>
      </p:sp>
      <p:sp>
        <p:nvSpPr>
          <p:cNvPr id="23" name="Google Shape;321;p39">
            <a:extLst>
              <a:ext uri="{FF2B5EF4-FFF2-40B4-BE49-F238E27FC236}">
                <a16:creationId xmlns:a16="http://schemas.microsoft.com/office/drawing/2014/main" id="{DBBCBBAE-528B-4749-AC21-F17437AD614E}"/>
              </a:ext>
            </a:extLst>
          </p:cNvPr>
          <p:cNvSpPr txBox="1">
            <a:spLocks/>
          </p:cNvSpPr>
          <p:nvPr/>
        </p:nvSpPr>
        <p:spPr>
          <a:xfrm>
            <a:off x="4967637" y="2464861"/>
            <a:ext cx="3826832" cy="470174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139700" indent="0" algn="l">
              <a:buSzPts val="1400"/>
            </a:pPr>
            <a:r>
              <a:rPr lang="es-ES" sz="1000" dirty="0">
                <a:latin typeface="Leelawadee UI" panose="020B0502040204020203" pitchFamily="34" charset="-34"/>
                <a:cs typeface="Leelawadee UI" panose="020B0502040204020203" pitchFamily="34" charset="-34"/>
              </a:rPr>
              <a:t>Si el puntero está visible y no se acaba de pulsar las teclas A o B, actualizamos la posición del puntero.</a:t>
            </a:r>
          </a:p>
        </p:txBody>
      </p:sp>
      <p:sp>
        <p:nvSpPr>
          <p:cNvPr id="24" name="Google Shape;321;p39">
            <a:extLst>
              <a:ext uri="{FF2B5EF4-FFF2-40B4-BE49-F238E27FC236}">
                <a16:creationId xmlns:a16="http://schemas.microsoft.com/office/drawing/2014/main" id="{1AF8154F-080B-4FBE-8D3C-B5829879E81E}"/>
              </a:ext>
            </a:extLst>
          </p:cNvPr>
          <p:cNvSpPr txBox="1">
            <a:spLocks/>
          </p:cNvSpPr>
          <p:nvPr/>
        </p:nvSpPr>
        <p:spPr>
          <a:xfrm>
            <a:off x="4967637" y="3717600"/>
            <a:ext cx="3826832" cy="478225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311150" indent="-171450" algn="l">
              <a:buSzPts val="1400"/>
              <a:buFont typeface="Arial" panose="020B0604020202020204" pitchFamily="34" charset="0"/>
              <a:buChar char="•"/>
            </a:pPr>
            <a:r>
              <a:rPr lang="es-ES" sz="1000" dirty="0">
                <a:latin typeface="Leelawadee UI" panose="020B0502040204020203" pitchFamily="34" charset="-34"/>
                <a:cs typeface="Leelawadee UI" panose="020B0502040204020203" pitchFamily="34" charset="-34"/>
              </a:rPr>
              <a:t>Asignamos teclas del mouse y de la rueda de ratón.</a:t>
            </a:r>
          </a:p>
          <a:p>
            <a:pPr marL="311150" indent="-171450" algn="l">
              <a:buSzPts val="1400"/>
              <a:buFont typeface="Arial" panose="020B0604020202020204" pitchFamily="34" charset="0"/>
              <a:buChar char="•"/>
            </a:pPr>
            <a:r>
              <a:rPr lang="es-ES" sz="1000" dirty="0">
                <a:latin typeface="Leelawadee UI" panose="020B0502040204020203" pitchFamily="34" charset="-34"/>
                <a:cs typeface="Leelawadee UI" panose="020B0502040204020203" pitchFamily="34" charset="-34"/>
              </a:rPr>
              <a:t>Espera de 60ms para ajustar velocidad de rueda.</a:t>
            </a:r>
          </a:p>
        </p:txBody>
      </p:sp>
      <p:cxnSp>
        <p:nvCxnSpPr>
          <p:cNvPr id="25" name="Conector recto de flecha 24">
            <a:extLst>
              <a:ext uri="{FF2B5EF4-FFF2-40B4-BE49-F238E27FC236}">
                <a16:creationId xmlns:a16="http://schemas.microsoft.com/office/drawing/2014/main" id="{648B0631-2F6A-44A5-889F-DFACE2248DEA}"/>
              </a:ext>
            </a:extLst>
          </p:cNvPr>
          <p:cNvCxnSpPr>
            <a:cxnSpLocks/>
            <a:stCxn id="3" idx="3"/>
            <a:endCxn id="21" idx="1"/>
          </p:cNvCxnSpPr>
          <p:nvPr/>
        </p:nvCxnSpPr>
        <p:spPr>
          <a:xfrm flipV="1">
            <a:off x="4706194" y="986975"/>
            <a:ext cx="261443" cy="1770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cto de flecha 26">
            <a:extLst>
              <a:ext uri="{FF2B5EF4-FFF2-40B4-BE49-F238E27FC236}">
                <a16:creationId xmlns:a16="http://schemas.microsoft.com/office/drawing/2014/main" id="{80E0ED5B-F74F-439D-85D2-EB8F96DFE00E}"/>
              </a:ext>
            </a:extLst>
          </p:cNvPr>
          <p:cNvCxnSpPr>
            <a:cxnSpLocks/>
            <a:stCxn id="6" idx="3"/>
            <a:endCxn id="22" idx="1"/>
          </p:cNvCxnSpPr>
          <p:nvPr/>
        </p:nvCxnSpPr>
        <p:spPr>
          <a:xfrm flipV="1">
            <a:off x="2990293" y="1784965"/>
            <a:ext cx="1977344" cy="5600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cto de flecha 29">
            <a:extLst>
              <a:ext uri="{FF2B5EF4-FFF2-40B4-BE49-F238E27FC236}">
                <a16:creationId xmlns:a16="http://schemas.microsoft.com/office/drawing/2014/main" id="{2E50BE63-A66E-4F45-80EF-507A3B7AEF87}"/>
              </a:ext>
            </a:extLst>
          </p:cNvPr>
          <p:cNvCxnSpPr>
            <a:cxnSpLocks/>
            <a:stCxn id="13" idx="3"/>
            <a:endCxn id="23" idx="1"/>
          </p:cNvCxnSpPr>
          <p:nvPr/>
        </p:nvCxnSpPr>
        <p:spPr>
          <a:xfrm>
            <a:off x="2990293" y="2699297"/>
            <a:ext cx="1977344" cy="651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ector recto de flecha 32">
            <a:extLst>
              <a:ext uri="{FF2B5EF4-FFF2-40B4-BE49-F238E27FC236}">
                <a16:creationId xmlns:a16="http://schemas.microsoft.com/office/drawing/2014/main" id="{E21A4F4D-012E-47C5-80D7-44957C1178CF}"/>
              </a:ext>
            </a:extLst>
          </p:cNvPr>
          <p:cNvCxnSpPr>
            <a:cxnSpLocks/>
            <a:stCxn id="15" idx="3"/>
            <a:endCxn id="24" idx="1"/>
          </p:cNvCxnSpPr>
          <p:nvPr/>
        </p:nvCxnSpPr>
        <p:spPr>
          <a:xfrm flipV="1">
            <a:off x="2990293" y="3956713"/>
            <a:ext cx="1977344" cy="1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Imagen 44">
            <a:extLst>
              <a:ext uri="{FF2B5EF4-FFF2-40B4-BE49-F238E27FC236}">
                <a16:creationId xmlns:a16="http://schemas.microsoft.com/office/drawing/2014/main" id="{9FD68585-3562-44ED-961A-7B6516453FE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66748" y="192525"/>
            <a:ext cx="592204" cy="502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3474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44"/>
          <p:cNvSpPr txBox="1">
            <a:spLocks noGrp="1"/>
          </p:cNvSpPr>
          <p:nvPr>
            <p:ph type="title"/>
          </p:nvPr>
        </p:nvSpPr>
        <p:spPr>
          <a:xfrm>
            <a:off x="1718952" y="2844962"/>
            <a:ext cx="5706093" cy="7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s" sz="3000" b="1" dirty="0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PRUEBAS Y RESULTADOS DE LA EJECUCIÓN</a:t>
            </a:r>
            <a:endParaRPr sz="3000" dirty="0"/>
          </a:p>
        </p:txBody>
      </p:sp>
      <p:sp>
        <p:nvSpPr>
          <p:cNvPr id="365" name="Google Shape;365;p44"/>
          <p:cNvSpPr/>
          <p:nvPr/>
        </p:nvSpPr>
        <p:spPr>
          <a:xfrm flipH="1">
            <a:off x="3723960" y="1132541"/>
            <a:ext cx="1696079" cy="1433144"/>
          </a:xfrm>
          <a:custGeom>
            <a:avLst/>
            <a:gdLst/>
            <a:ahLst/>
            <a:cxnLst/>
            <a:rect l="l" t="t" r="r" b="b"/>
            <a:pathLst>
              <a:path w="141635" h="119678" extrusionOk="0">
                <a:moveTo>
                  <a:pt x="21729" y="0"/>
                </a:moveTo>
                <a:cubicBezTo>
                  <a:pt x="8419" y="0"/>
                  <a:pt x="1" y="14448"/>
                  <a:pt x="6713" y="26052"/>
                </a:cubicBezTo>
                <a:lnTo>
                  <a:pt x="55858" y="111032"/>
                </a:lnTo>
                <a:cubicBezTo>
                  <a:pt x="58930" y="116379"/>
                  <a:pt x="64618" y="119678"/>
                  <a:pt x="70875" y="119678"/>
                </a:cubicBezTo>
                <a:cubicBezTo>
                  <a:pt x="77018" y="119678"/>
                  <a:pt x="82706" y="116379"/>
                  <a:pt x="85777" y="111032"/>
                </a:cubicBezTo>
                <a:lnTo>
                  <a:pt x="134922" y="26052"/>
                </a:lnTo>
                <a:cubicBezTo>
                  <a:pt x="141634" y="14448"/>
                  <a:pt x="133216" y="0"/>
                  <a:pt x="119906" y="0"/>
                </a:cubicBezTo>
                <a:close/>
              </a:path>
            </a:pathLst>
          </a:custGeom>
          <a:solidFill>
            <a:srgbClr val="B5266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44"/>
          <p:cNvSpPr txBox="1">
            <a:spLocks noGrp="1"/>
          </p:cNvSpPr>
          <p:nvPr>
            <p:ph type="title" idx="2"/>
          </p:nvPr>
        </p:nvSpPr>
        <p:spPr>
          <a:xfrm>
            <a:off x="4039350" y="1460475"/>
            <a:ext cx="1065300" cy="62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3</a:t>
            </a:r>
            <a:endParaRPr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9"/>
          <p:cNvSpPr txBox="1">
            <a:spLocks noGrp="1"/>
          </p:cNvSpPr>
          <p:nvPr>
            <p:ph type="title"/>
          </p:nvPr>
        </p:nvSpPr>
        <p:spPr>
          <a:xfrm>
            <a:off x="670976" y="305836"/>
            <a:ext cx="8204929" cy="5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800" b="1" dirty="0">
                <a:latin typeface="Lora Regular"/>
                <a:ea typeface="Lora Regular"/>
                <a:cs typeface="Lora Regular"/>
                <a:sym typeface="Lora Regular"/>
              </a:rPr>
              <a:t>Pruebas y resultados de la ejecución</a:t>
            </a:r>
            <a:endParaRPr sz="2800" b="1" dirty="0">
              <a:latin typeface="Lora Regular"/>
              <a:ea typeface="Lora Regular"/>
              <a:cs typeface="Lora Regular"/>
              <a:sym typeface="Lora Regular"/>
            </a:endParaRPr>
          </a:p>
        </p:txBody>
      </p:sp>
      <p:sp>
        <p:nvSpPr>
          <p:cNvPr id="14" name="Google Shape;321;p39">
            <a:extLst>
              <a:ext uri="{FF2B5EF4-FFF2-40B4-BE49-F238E27FC236}">
                <a16:creationId xmlns:a16="http://schemas.microsoft.com/office/drawing/2014/main" id="{085237CF-B2A7-4FFC-9ED5-A959F3B2856C}"/>
              </a:ext>
            </a:extLst>
          </p:cNvPr>
          <p:cNvSpPr txBox="1">
            <a:spLocks/>
          </p:cNvSpPr>
          <p:nvPr/>
        </p:nvSpPr>
        <p:spPr>
          <a:xfrm>
            <a:off x="4735539" y="2149622"/>
            <a:ext cx="4005236" cy="1889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311150" indent="-171450" algn="just">
              <a:buSzPts val="1400"/>
              <a:buFont typeface="Arial" panose="020B0604020202020204" pitchFamily="34" charset="0"/>
              <a:buChar char="•"/>
            </a:pPr>
            <a:r>
              <a:rPr lang="es-ES" sz="1200" dirty="0">
                <a:latin typeface="Leelawadee UI" panose="020B0502040204020203" pitchFamily="34" charset="-34"/>
                <a:cs typeface="Leelawadee UI" panose="020B0502040204020203" pitchFamily="34" charset="-34"/>
              </a:rPr>
              <a:t>*</a:t>
            </a:r>
            <a:r>
              <a:rPr lang="es-ES" sz="1200" u="sng" dirty="0">
                <a:latin typeface="Leelawadee UI" panose="020B0502040204020203" pitchFamily="34" charset="-34"/>
                <a:cs typeface="Leelawadee UI" panose="020B0502040204020203" pitchFamily="34" charset="-34"/>
              </a:rPr>
              <a:t>La barra led no transmite ningún tipo de dato directamente a la Wii, solo es utilizada por el Wiimote como punto de referencia.</a:t>
            </a:r>
          </a:p>
          <a:p>
            <a:pPr marL="311150" indent="-171450" algn="just">
              <a:buSzPts val="1400"/>
              <a:buFont typeface="Arial" panose="020B0604020202020204" pitchFamily="34" charset="0"/>
              <a:buChar char="•"/>
            </a:pPr>
            <a:endParaRPr lang="es-ES" sz="1200" dirty="0">
              <a:latin typeface="Leelawadee UI" panose="020B0502040204020203" pitchFamily="34" charset="-34"/>
              <a:cs typeface="Leelawadee UI" panose="020B0502040204020203" pitchFamily="34" charset="-34"/>
            </a:endParaRPr>
          </a:p>
          <a:p>
            <a:pPr marL="311150" indent="-171450" algn="just">
              <a:buSzPts val="1400"/>
              <a:buFont typeface="Arial" panose="020B0604020202020204" pitchFamily="34" charset="0"/>
              <a:buChar char="•"/>
            </a:pPr>
            <a:r>
              <a:rPr lang="es-ES" sz="1200" dirty="0">
                <a:latin typeface="Leelawadee UI" panose="020B0502040204020203" pitchFamily="34" charset="-34"/>
                <a:cs typeface="Leelawadee UI" panose="020B0502040204020203" pitchFamily="34" charset="-34"/>
              </a:rPr>
              <a:t>El Wiimote la utilizará para poder localizar estos puntos de referencia y transmitir así los datos del puntero, al ordenador.</a:t>
            </a:r>
          </a:p>
          <a:p>
            <a:pPr marL="311150" indent="-171450" algn="just">
              <a:buSzPts val="1400"/>
              <a:buFont typeface="Arial" panose="020B0604020202020204" pitchFamily="34" charset="0"/>
              <a:buChar char="•"/>
            </a:pPr>
            <a:endParaRPr lang="es-ES" sz="1200" dirty="0">
              <a:latin typeface="Leelawadee UI" panose="020B0502040204020203" pitchFamily="34" charset="-34"/>
              <a:cs typeface="Leelawadee UI" panose="020B0502040204020203" pitchFamily="34" charset="-34"/>
            </a:endParaRPr>
          </a:p>
          <a:p>
            <a:pPr marL="311150" indent="-171450" algn="just">
              <a:buSzPts val="1400"/>
              <a:buFont typeface="Arial" panose="020B0604020202020204" pitchFamily="34" charset="0"/>
              <a:buChar char="•"/>
            </a:pPr>
            <a:r>
              <a:rPr lang="es-ES" sz="1200" dirty="0">
                <a:latin typeface="Leelawadee UI" panose="020B0502040204020203" pitchFamily="34" charset="-34"/>
                <a:cs typeface="Leelawadee UI" panose="020B0502040204020203" pitchFamily="34" charset="-34"/>
              </a:rPr>
              <a:t>Ejecutamos el script y finalmente podremos usar el Wiimote como mouse de ordenador.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53825C35-C255-4BDA-8E69-C32F903814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999" y="1923061"/>
            <a:ext cx="4171126" cy="234224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0" name="Google Shape;321;p39">
            <a:extLst>
              <a:ext uri="{FF2B5EF4-FFF2-40B4-BE49-F238E27FC236}">
                <a16:creationId xmlns:a16="http://schemas.microsoft.com/office/drawing/2014/main" id="{A99345C8-ADB0-4273-842E-67EC5FDC0B0E}"/>
              </a:ext>
            </a:extLst>
          </p:cNvPr>
          <p:cNvSpPr txBox="1">
            <a:spLocks/>
          </p:cNvSpPr>
          <p:nvPr/>
        </p:nvSpPr>
        <p:spPr>
          <a:xfrm>
            <a:off x="581024" y="1259588"/>
            <a:ext cx="4017989" cy="5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311150" indent="-171450" algn="just">
              <a:buSzPts val="1400"/>
              <a:buFont typeface="Arial" panose="020B0604020202020204" pitchFamily="34" charset="0"/>
              <a:buChar char="•"/>
            </a:pPr>
            <a:r>
              <a:rPr lang="es-ES" sz="1200" dirty="0">
                <a:latin typeface="Leelawadee UI" panose="020B0502040204020203" pitchFamily="34" charset="-34"/>
                <a:cs typeface="Leelawadee UI" panose="020B0502040204020203" pitchFamily="34" charset="-34"/>
              </a:rPr>
              <a:t>Conectamos la barra de leds de la Wii a la propia consola (Solo para suministrarle energía a la barra). 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9"/>
          <p:cNvSpPr txBox="1">
            <a:spLocks noGrp="1"/>
          </p:cNvSpPr>
          <p:nvPr>
            <p:ph type="title"/>
          </p:nvPr>
        </p:nvSpPr>
        <p:spPr>
          <a:xfrm>
            <a:off x="1704792" y="102803"/>
            <a:ext cx="5734415" cy="5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 b="1" dirty="0">
                <a:latin typeface="Lora Regular"/>
                <a:ea typeface="Lora Regular"/>
                <a:cs typeface="Lora Regular"/>
                <a:sym typeface="Lora Regular"/>
              </a:rPr>
              <a:t>Pruebas y resultados de la ejecución: Vídeo</a:t>
            </a:r>
            <a:endParaRPr sz="2000" b="1" dirty="0">
              <a:latin typeface="Lora Regular"/>
              <a:ea typeface="Lora Regular"/>
              <a:cs typeface="Lora Regular"/>
              <a:sym typeface="Lora Regular"/>
            </a:endParaRPr>
          </a:p>
        </p:txBody>
      </p:sp>
      <p:pic>
        <p:nvPicPr>
          <p:cNvPr id="2" name="1.Wiimote" descr="Vídeo ejecución del script y uso del Wiimote como mouse de ordenador.">
            <a:hlinkClick r:id="" action="ppaction://media"/>
            <a:extLst>
              <a:ext uri="{FF2B5EF4-FFF2-40B4-BE49-F238E27FC236}">
                <a16:creationId xmlns:a16="http://schemas.microsoft.com/office/drawing/2014/main" id="{78E48A1A-422C-45BB-A3B9-C3C3C573CF0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13210" y="669084"/>
            <a:ext cx="7317578" cy="4118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548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85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3"/>
          <p:cNvSpPr txBox="1">
            <a:spLocks noGrp="1"/>
          </p:cNvSpPr>
          <p:nvPr>
            <p:ph type="title"/>
          </p:nvPr>
        </p:nvSpPr>
        <p:spPr>
          <a:xfrm>
            <a:off x="279110" y="81976"/>
            <a:ext cx="2943515" cy="108007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5700" b="1" dirty="0"/>
              <a:t>ÍNDICE</a:t>
            </a:r>
            <a:endParaRPr lang="es-ES" sz="5700" b="1" dirty="0"/>
          </a:p>
        </p:txBody>
      </p:sp>
      <p:sp>
        <p:nvSpPr>
          <p:cNvPr id="3" name="Google Shape;321;p39">
            <a:extLst>
              <a:ext uri="{FF2B5EF4-FFF2-40B4-BE49-F238E27FC236}">
                <a16:creationId xmlns:a16="http://schemas.microsoft.com/office/drawing/2014/main" id="{8CC740BA-7B1A-4F0E-8B80-AEDDA8EB111A}"/>
              </a:ext>
            </a:extLst>
          </p:cNvPr>
          <p:cNvSpPr txBox="1">
            <a:spLocks/>
          </p:cNvSpPr>
          <p:nvPr/>
        </p:nvSpPr>
        <p:spPr>
          <a:xfrm>
            <a:off x="310860" y="973906"/>
            <a:ext cx="6158925" cy="3917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412750" indent="-285750" algn="l">
              <a:lnSpc>
                <a:spcPct val="80000"/>
              </a:lnSpc>
              <a:spcBef>
                <a:spcPts val="300"/>
              </a:spcBef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FFFFFF"/>
                </a:solidFill>
                <a:latin typeface="Lora"/>
                <a:sym typeface="Oswald Regular"/>
              </a:rPr>
              <a:t>Wiimote</a:t>
            </a:r>
          </a:p>
          <a:p>
            <a:pPr marL="869950" lvl="1" indent="-285750">
              <a:lnSpc>
                <a:spcPct val="80000"/>
              </a:lnSpc>
              <a:spcBef>
                <a:spcPts val="300"/>
              </a:spcBef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FFFFFF"/>
                </a:solidFill>
                <a:latin typeface="Lora"/>
                <a:sym typeface="Oswald Regular"/>
              </a:rPr>
              <a:t>¿Qué es?</a:t>
            </a:r>
          </a:p>
          <a:p>
            <a:pPr marL="869950" lvl="1" indent="-285750">
              <a:lnSpc>
                <a:spcPct val="80000"/>
              </a:lnSpc>
              <a:spcBef>
                <a:spcPts val="300"/>
              </a:spcBef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FFFFFF"/>
                </a:solidFill>
                <a:latin typeface="Lora"/>
                <a:sym typeface="Oswald Regular"/>
              </a:rPr>
              <a:t>Características</a:t>
            </a:r>
          </a:p>
          <a:p>
            <a:pPr marL="1327150" lvl="2" indent="-285750">
              <a:lnSpc>
                <a:spcPct val="80000"/>
              </a:lnSpc>
              <a:spcBef>
                <a:spcPts val="300"/>
              </a:spcBef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FFFFFF"/>
                </a:solidFill>
                <a:latin typeface="Lora"/>
                <a:sym typeface="Oswald Regular"/>
              </a:rPr>
              <a:t>Vibración</a:t>
            </a:r>
          </a:p>
          <a:p>
            <a:pPr marL="1327150" lvl="2" indent="-285750">
              <a:lnSpc>
                <a:spcPct val="80000"/>
              </a:lnSpc>
              <a:spcBef>
                <a:spcPts val="300"/>
              </a:spcBef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FFFFFF"/>
                </a:solidFill>
                <a:latin typeface="Lora"/>
                <a:sym typeface="Oswald Regular"/>
              </a:rPr>
              <a:t>Acelerómetro ADXL330</a:t>
            </a:r>
          </a:p>
          <a:p>
            <a:pPr marL="1327150" lvl="2" indent="-285750">
              <a:lnSpc>
                <a:spcPct val="80000"/>
              </a:lnSpc>
              <a:spcBef>
                <a:spcPts val="300"/>
              </a:spcBef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FFFFFF"/>
                </a:solidFill>
                <a:latin typeface="Lora"/>
                <a:sym typeface="Oswald Regular"/>
              </a:rPr>
              <a:t>Sensor óptico</a:t>
            </a:r>
          </a:p>
          <a:p>
            <a:pPr marL="1327150" lvl="2" indent="-285750">
              <a:lnSpc>
                <a:spcPct val="80000"/>
              </a:lnSpc>
              <a:spcBef>
                <a:spcPts val="300"/>
              </a:spcBef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FFFFFF"/>
                </a:solidFill>
                <a:latin typeface="Lora"/>
                <a:sym typeface="Oswald Regular"/>
              </a:rPr>
              <a:t>Wiimotion Plus</a:t>
            </a:r>
          </a:p>
          <a:p>
            <a:pPr marL="412750" indent="-285750" algn="l">
              <a:lnSpc>
                <a:spcPct val="80000"/>
              </a:lnSpc>
              <a:spcBef>
                <a:spcPts val="300"/>
              </a:spcBef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FFFFFF"/>
                </a:solidFill>
                <a:latin typeface="Lora"/>
                <a:sym typeface="Oswald Regular"/>
              </a:rPr>
              <a:t>Uso del Wiimote como dispositivo de entrada: Mouse</a:t>
            </a:r>
          </a:p>
          <a:p>
            <a:pPr marL="869950" lvl="1" indent="-285750">
              <a:lnSpc>
                <a:spcPct val="80000"/>
              </a:lnSpc>
              <a:spcBef>
                <a:spcPts val="300"/>
              </a:spcBef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FFFFFF"/>
                </a:solidFill>
                <a:latin typeface="Lora"/>
                <a:sym typeface="Oswald Regular"/>
              </a:rPr>
              <a:t>Introducción</a:t>
            </a:r>
          </a:p>
          <a:p>
            <a:pPr marL="869950" lvl="1" indent="-285750">
              <a:lnSpc>
                <a:spcPct val="80000"/>
              </a:lnSpc>
              <a:spcBef>
                <a:spcPts val="300"/>
              </a:spcBef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FFFFFF"/>
                </a:solidFill>
                <a:latin typeface="Lora"/>
                <a:sym typeface="Oswald Regular"/>
              </a:rPr>
              <a:t>1º Conectividad por Bluetooth entre Mando-PC</a:t>
            </a:r>
          </a:p>
          <a:p>
            <a:pPr marL="869950" lvl="1" indent="-285750">
              <a:lnSpc>
                <a:spcPct val="80000"/>
              </a:lnSpc>
              <a:spcBef>
                <a:spcPts val="300"/>
              </a:spcBef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FFFFFF"/>
                </a:solidFill>
                <a:latin typeface="Lora"/>
                <a:sym typeface="Oswald Regular"/>
              </a:rPr>
              <a:t>2º Instalación de GlovePIE</a:t>
            </a:r>
          </a:p>
          <a:p>
            <a:pPr marL="869950" lvl="1" indent="-285750">
              <a:lnSpc>
                <a:spcPct val="80000"/>
              </a:lnSpc>
              <a:spcBef>
                <a:spcPts val="300"/>
              </a:spcBef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FFFFFF"/>
                </a:solidFill>
                <a:latin typeface="Lora"/>
                <a:sym typeface="Oswald Regular"/>
              </a:rPr>
              <a:t>3º Elaboración y explicación del Script</a:t>
            </a:r>
          </a:p>
          <a:p>
            <a:pPr marL="1327150" lvl="2" indent="-285750">
              <a:lnSpc>
                <a:spcPct val="80000"/>
              </a:lnSpc>
              <a:spcBef>
                <a:spcPts val="300"/>
              </a:spcBef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FFFFFF"/>
                </a:solidFill>
                <a:latin typeface="Lora"/>
                <a:sym typeface="Oswald Regular"/>
              </a:rPr>
              <a:t>Explicación código</a:t>
            </a:r>
          </a:p>
          <a:p>
            <a:pPr marL="412750" indent="-285750" algn="l">
              <a:lnSpc>
                <a:spcPct val="80000"/>
              </a:lnSpc>
              <a:spcBef>
                <a:spcPts val="300"/>
              </a:spcBef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FFFFFF"/>
                </a:solidFill>
                <a:latin typeface="Lora"/>
                <a:sym typeface="Oswald Regular"/>
              </a:rPr>
              <a:t>Pruebas y resultados de la ejecución</a:t>
            </a:r>
          </a:p>
          <a:p>
            <a:pPr marL="869950" lvl="1" indent="-285750">
              <a:lnSpc>
                <a:spcPct val="80000"/>
              </a:lnSpc>
              <a:spcBef>
                <a:spcPts val="300"/>
              </a:spcBef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FFFFFF"/>
                </a:solidFill>
                <a:latin typeface="Lora"/>
                <a:sym typeface="Oswald Regular"/>
              </a:rPr>
              <a:t>Video demostrativo</a:t>
            </a:r>
          </a:p>
          <a:p>
            <a:pPr marL="412750" indent="-285750" algn="l">
              <a:lnSpc>
                <a:spcPct val="80000"/>
              </a:lnSpc>
              <a:spcBef>
                <a:spcPts val="300"/>
              </a:spcBef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FFFFFF"/>
                </a:solidFill>
                <a:latin typeface="Lora"/>
                <a:sym typeface="Oswald Regular"/>
              </a:rPr>
              <a:t>Programa alternativo: </a:t>
            </a:r>
            <a:r>
              <a:rPr lang="es-ES" dirty="0" err="1">
                <a:solidFill>
                  <a:srgbClr val="FFFFFF"/>
                </a:solidFill>
                <a:latin typeface="Lora"/>
                <a:sym typeface="Oswald Regular"/>
              </a:rPr>
              <a:t>WiinRemote</a:t>
            </a:r>
            <a:r>
              <a:rPr lang="es-ES" dirty="0">
                <a:solidFill>
                  <a:srgbClr val="FFFFFF"/>
                </a:solidFill>
                <a:latin typeface="Lora"/>
                <a:sym typeface="Oswald Regular"/>
              </a:rPr>
              <a:t> v2007.1.13</a:t>
            </a:r>
          </a:p>
          <a:p>
            <a:pPr marL="412750" indent="-285750" algn="l">
              <a:lnSpc>
                <a:spcPct val="80000"/>
              </a:lnSpc>
              <a:spcBef>
                <a:spcPts val="300"/>
              </a:spcBef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FFFFFF"/>
                </a:solidFill>
                <a:latin typeface="Lora"/>
                <a:sym typeface="Oswald Regular"/>
              </a:rPr>
              <a:t>Referencias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9"/>
          <p:cNvSpPr txBox="1">
            <a:spLocks noGrp="1"/>
          </p:cNvSpPr>
          <p:nvPr>
            <p:ph type="title"/>
          </p:nvPr>
        </p:nvSpPr>
        <p:spPr>
          <a:xfrm>
            <a:off x="1874119" y="2754189"/>
            <a:ext cx="5395760" cy="62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s" sz="3000" b="1" dirty="0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PROGRAMA ATERNATIVO</a:t>
            </a:r>
            <a:endParaRPr sz="3000" dirty="0"/>
          </a:p>
        </p:txBody>
      </p:sp>
      <p:sp>
        <p:nvSpPr>
          <p:cNvPr id="407" name="Google Shape;407;p49"/>
          <p:cNvSpPr/>
          <p:nvPr/>
        </p:nvSpPr>
        <p:spPr>
          <a:xfrm flipH="1">
            <a:off x="3723960" y="1132541"/>
            <a:ext cx="1696079" cy="1433144"/>
          </a:xfrm>
          <a:custGeom>
            <a:avLst/>
            <a:gdLst/>
            <a:ahLst/>
            <a:cxnLst/>
            <a:rect l="l" t="t" r="r" b="b"/>
            <a:pathLst>
              <a:path w="141635" h="119678" extrusionOk="0">
                <a:moveTo>
                  <a:pt x="21729" y="0"/>
                </a:moveTo>
                <a:cubicBezTo>
                  <a:pt x="8419" y="0"/>
                  <a:pt x="1" y="14448"/>
                  <a:pt x="6713" y="26052"/>
                </a:cubicBezTo>
                <a:lnTo>
                  <a:pt x="55858" y="111032"/>
                </a:lnTo>
                <a:cubicBezTo>
                  <a:pt x="58930" y="116379"/>
                  <a:pt x="64618" y="119678"/>
                  <a:pt x="70875" y="119678"/>
                </a:cubicBezTo>
                <a:cubicBezTo>
                  <a:pt x="77018" y="119678"/>
                  <a:pt x="82706" y="116379"/>
                  <a:pt x="85777" y="111032"/>
                </a:cubicBezTo>
                <a:lnTo>
                  <a:pt x="134922" y="26052"/>
                </a:lnTo>
                <a:cubicBezTo>
                  <a:pt x="141634" y="14448"/>
                  <a:pt x="133216" y="0"/>
                  <a:pt x="119906" y="0"/>
                </a:cubicBezTo>
                <a:close/>
              </a:path>
            </a:pathLst>
          </a:custGeom>
          <a:solidFill>
            <a:srgbClr val="B5266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" name="Google Shape;408;p49"/>
          <p:cNvSpPr txBox="1">
            <a:spLocks noGrp="1"/>
          </p:cNvSpPr>
          <p:nvPr>
            <p:ph type="title" idx="2"/>
          </p:nvPr>
        </p:nvSpPr>
        <p:spPr>
          <a:xfrm>
            <a:off x="4039350" y="1460475"/>
            <a:ext cx="1065300" cy="62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4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321;p39">
            <a:extLst>
              <a:ext uri="{FF2B5EF4-FFF2-40B4-BE49-F238E27FC236}">
                <a16:creationId xmlns:a16="http://schemas.microsoft.com/office/drawing/2014/main" id="{6166C61A-A356-4E61-9BF0-84AE78C0671D}"/>
              </a:ext>
            </a:extLst>
          </p:cNvPr>
          <p:cNvSpPr txBox="1">
            <a:spLocks/>
          </p:cNvSpPr>
          <p:nvPr/>
        </p:nvSpPr>
        <p:spPr>
          <a:xfrm>
            <a:off x="5066042" y="1073562"/>
            <a:ext cx="3844192" cy="1803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139700" indent="0" algn="l">
              <a:buSzPts val="1400"/>
            </a:pPr>
            <a:r>
              <a:rPr lang="es-ES" sz="1200" b="1" dirty="0">
                <a:latin typeface="Leelawadee UI" panose="020B0502040204020203" pitchFamily="34" charset="-34"/>
                <a:cs typeface="Leelawadee UI" panose="020B0502040204020203" pitchFamily="34" charset="-34"/>
              </a:rPr>
              <a:t>Datos interesantes de este programa:</a:t>
            </a:r>
          </a:p>
          <a:p>
            <a:pPr marL="139700" indent="0" algn="l">
              <a:buSzPts val="1400"/>
            </a:pPr>
            <a:endParaRPr lang="es-ES" sz="1200" b="1" dirty="0">
              <a:latin typeface="Leelawadee UI" panose="020B0502040204020203" pitchFamily="34" charset="-34"/>
              <a:cs typeface="Leelawadee UI" panose="020B0502040204020203" pitchFamily="34" charset="-34"/>
            </a:endParaRPr>
          </a:p>
          <a:p>
            <a:pPr indent="-317500" algn="l">
              <a:buSzPts val="1400"/>
              <a:buFont typeface="Roboto"/>
              <a:buChar char="●"/>
            </a:pPr>
            <a:r>
              <a:rPr lang="es-ES" sz="1200" dirty="0">
                <a:latin typeface="Leelawadee UI" panose="020B0502040204020203" pitchFamily="34" charset="-34"/>
                <a:cs typeface="Leelawadee UI" panose="020B0502040204020203" pitchFamily="34" charset="-34"/>
              </a:rPr>
              <a:t>Vemos la entrada de datos en tiempo real</a:t>
            </a:r>
          </a:p>
          <a:p>
            <a:pPr indent="-317500" algn="l">
              <a:buSzPts val="1400"/>
              <a:buFont typeface="Roboto"/>
              <a:buChar char="●"/>
            </a:pPr>
            <a:r>
              <a:rPr lang="es-ES" sz="1200" dirty="0">
                <a:latin typeface="Leelawadee UI" panose="020B0502040204020203" pitchFamily="34" charset="-34"/>
                <a:cs typeface="Leelawadee UI" panose="020B0502040204020203" pitchFamily="34" charset="-34"/>
              </a:rPr>
              <a:t>Visor sensor óptico</a:t>
            </a:r>
          </a:p>
          <a:p>
            <a:pPr indent="-317500" algn="l">
              <a:buSzPts val="1400"/>
              <a:buFont typeface="Roboto"/>
              <a:buChar char="●"/>
            </a:pPr>
            <a:r>
              <a:rPr lang="es-ES" sz="1200" dirty="0">
                <a:latin typeface="Leelawadee UI" panose="020B0502040204020203" pitchFamily="34" charset="-34"/>
                <a:cs typeface="Leelawadee UI" panose="020B0502040204020203" pitchFamily="34" charset="-34"/>
              </a:rPr>
              <a:t>Gráfica Sensor de Movimiento (Acelerómetro)</a:t>
            </a:r>
          </a:p>
          <a:p>
            <a:pPr indent="-317500" algn="l">
              <a:buSzPts val="1400"/>
              <a:buFont typeface="Roboto"/>
              <a:buChar char="●"/>
            </a:pPr>
            <a:r>
              <a:rPr lang="es-ES" sz="1200" dirty="0">
                <a:latin typeface="Leelawadee UI" panose="020B0502040204020203" pitchFamily="34" charset="-34"/>
                <a:cs typeface="Leelawadee UI" panose="020B0502040204020203" pitchFamily="34" charset="-34"/>
              </a:rPr>
              <a:t>Posición mando (Giroscopio)</a:t>
            </a:r>
          </a:p>
          <a:p>
            <a:pPr indent="-317500" algn="l">
              <a:buSzPts val="1400"/>
              <a:buFont typeface="Roboto"/>
              <a:buChar char="●"/>
            </a:pPr>
            <a:r>
              <a:rPr lang="es-ES" sz="1200" dirty="0">
                <a:latin typeface="Leelawadee UI" panose="020B0502040204020203" pitchFamily="34" charset="-34"/>
                <a:cs typeface="Leelawadee UI" panose="020B0502040204020203" pitchFamily="34" charset="-34"/>
              </a:rPr>
              <a:t>Visual de los botones del mando</a:t>
            </a:r>
          </a:p>
          <a:p>
            <a:pPr indent="-317500" algn="l">
              <a:buSzPts val="1400"/>
              <a:buFont typeface="Roboto"/>
              <a:buChar char="●"/>
            </a:pPr>
            <a:r>
              <a:rPr lang="es-ES" sz="1200" dirty="0">
                <a:latin typeface="Leelawadee UI" panose="020B0502040204020203" pitchFamily="34" charset="-34"/>
                <a:cs typeface="Leelawadee UI" panose="020B0502040204020203" pitchFamily="34" charset="-34"/>
              </a:rPr>
              <a:t>Nos permite una conexión parcial con el SO</a:t>
            </a:r>
          </a:p>
        </p:txBody>
      </p:sp>
      <p:sp>
        <p:nvSpPr>
          <p:cNvPr id="13" name="Google Shape;320;p39">
            <a:extLst>
              <a:ext uri="{FF2B5EF4-FFF2-40B4-BE49-F238E27FC236}">
                <a16:creationId xmlns:a16="http://schemas.microsoft.com/office/drawing/2014/main" id="{F0F30A68-FEE1-4EEC-B98D-CC56E229DC10}"/>
              </a:ext>
            </a:extLst>
          </p:cNvPr>
          <p:cNvSpPr txBox="1">
            <a:spLocks/>
          </p:cNvSpPr>
          <p:nvPr/>
        </p:nvSpPr>
        <p:spPr>
          <a:xfrm>
            <a:off x="680339" y="87342"/>
            <a:ext cx="8204929" cy="50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r>
              <a:rPr lang="es-ES" sz="2400" b="1" dirty="0">
                <a:latin typeface="Lora Regular"/>
                <a:ea typeface="Lora Regular"/>
                <a:cs typeface="Lora Regular"/>
                <a:sym typeface="Lora Regular"/>
              </a:rPr>
              <a:t>Programa alternativo: WiinRemote v2007.1.13</a:t>
            </a:r>
          </a:p>
        </p:txBody>
      </p:sp>
      <p:pic>
        <p:nvPicPr>
          <p:cNvPr id="21" name="Imagen 20">
            <a:extLst>
              <a:ext uri="{FF2B5EF4-FFF2-40B4-BE49-F238E27FC236}">
                <a16:creationId xmlns:a16="http://schemas.microsoft.com/office/drawing/2014/main" id="{2C1ED094-8737-43DE-89EE-F949BC2F1C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6042" y="2930508"/>
            <a:ext cx="3844192" cy="1466023"/>
          </a:xfrm>
          <a:prstGeom prst="rect">
            <a:avLst/>
          </a:prstGeom>
        </p:spPr>
      </p:pic>
      <p:pic>
        <p:nvPicPr>
          <p:cNvPr id="25" name="Imagen 24">
            <a:extLst>
              <a:ext uri="{FF2B5EF4-FFF2-40B4-BE49-F238E27FC236}">
                <a16:creationId xmlns:a16="http://schemas.microsoft.com/office/drawing/2014/main" id="{F9B00B64-2449-4749-BE26-9C30559494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569" y="1073562"/>
            <a:ext cx="4856869" cy="3322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8728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321;p39">
            <a:extLst>
              <a:ext uri="{FF2B5EF4-FFF2-40B4-BE49-F238E27FC236}">
                <a16:creationId xmlns:a16="http://schemas.microsoft.com/office/drawing/2014/main" id="{6166C61A-A356-4E61-9BF0-84AE78C0671D}"/>
              </a:ext>
            </a:extLst>
          </p:cNvPr>
          <p:cNvSpPr txBox="1">
            <a:spLocks/>
          </p:cNvSpPr>
          <p:nvPr/>
        </p:nvSpPr>
        <p:spPr>
          <a:xfrm>
            <a:off x="3485334" y="456874"/>
            <a:ext cx="2071949" cy="501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139700" indent="0" algn="l">
              <a:buSzPts val="1400"/>
            </a:pPr>
            <a:r>
              <a:rPr lang="es-ES" sz="1200" b="1" dirty="0">
                <a:latin typeface="Leelawadee UI" panose="020B0502040204020203" pitchFamily="34" charset="-34"/>
                <a:cs typeface="Leelawadee UI" panose="020B0502040204020203" pitchFamily="34" charset="-34"/>
              </a:rPr>
              <a:t>VIDEO DEMOSTRATIVO</a:t>
            </a:r>
          </a:p>
        </p:txBody>
      </p:sp>
      <p:sp>
        <p:nvSpPr>
          <p:cNvPr id="13" name="Google Shape;320;p39">
            <a:extLst>
              <a:ext uri="{FF2B5EF4-FFF2-40B4-BE49-F238E27FC236}">
                <a16:creationId xmlns:a16="http://schemas.microsoft.com/office/drawing/2014/main" id="{F0F30A68-FEE1-4EEC-B98D-CC56E229DC10}"/>
              </a:ext>
            </a:extLst>
          </p:cNvPr>
          <p:cNvSpPr txBox="1">
            <a:spLocks/>
          </p:cNvSpPr>
          <p:nvPr/>
        </p:nvSpPr>
        <p:spPr>
          <a:xfrm>
            <a:off x="680339" y="87342"/>
            <a:ext cx="8204929" cy="50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r>
              <a:rPr lang="es-ES" sz="2400" b="1" dirty="0">
                <a:latin typeface="Lora Regular"/>
                <a:ea typeface="Lora Regular"/>
                <a:cs typeface="Lora Regular"/>
                <a:sym typeface="Lora Regular"/>
              </a:rPr>
              <a:t>Programa alternativo: WiinRemote v2007.1.13</a:t>
            </a:r>
          </a:p>
        </p:txBody>
      </p:sp>
      <p:pic>
        <p:nvPicPr>
          <p:cNvPr id="2" name="3.WiinRemote">
            <a:hlinkClick r:id="" action="ppaction://media"/>
            <a:extLst>
              <a:ext uri="{FF2B5EF4-FFF2-40B4-BE49-F238E27FC236}">
                <a16:creationId xmlns:a16="http://schemas.microsoft.com/office/drawing/2014/main" id="{94F1B212-57E1-4730-8146-9D6B221ED74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84520" y="873413"/>
            <a:ext cx="7183959" cy="4040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3019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17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GIF wii u nintendo caidas graciosas - animated GIF on GIFER">
            <a:extLst>
              <a:ext uri="{FF2B5EF4-FFF2-40B4-BE49-F238E27FC236}">
                <a16:creationId xmlns:a16="http://schemas.microsoft.com/office/drawing/2014/main" id="{4BFB8071-0B22-488F-831A-D9E8664CC012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5942" y="3141571"/>
            <a:ext cx="2192116" cy="1386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7" name="Google Shape;437;p53"/>
          <p:cNvSpPr txBox="1">
            <a:spLocks noGrp="1"/>
          </p:cNvSpPr>
          <p:nvPr>
            <p:ph type="title"/>
          </p:nvPr>
        </p:nvSpPr>
        <p:spPr>
          <a:xfrm>
            <a:off x="1109078" y="575531"/>
            <a:ext cx="3952200" cy="8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s" sz="3000" b="1" dirty="0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REFERENCIAS</a:t>
            </a:r>
            <a:endParaRPr sz="3000" dirty="0"/>
          </a:p>
        </p:txBody>
      </p:sp>
      <p:sp>
        <p:nvSpPr>
          <p:cNvPr id="438" name="Google Shape;438;p53"/>
          <p:cNvSpPr/>
          <p:nvPr/>
        </p:nvSpPr>
        <p:spPr>
          <a:xfrm flipH="1">
            <a:off x="261039" y="206342"/>
            <a:ext cx="1696079" cy="1433144"/>
          </a:xfrm>
          <a:custGeom>
            <a:avLst/>
            <a:gdLst/>
            <a:ahLst/>
            <a:cxnLst/>
            <a:rect l="l" t="t" r="r" b="b"/>
            <a:pathLst>
              <a:path w="141635" h="119678" extrusionOk="0">
                <a:moveTo>
                  <a:pt x="21729" y="0"/>
                </a:moveTo>
                <a:cubicBezTo>
                  <a:pt x="8419" y="0"/>
                  <a:pt x="1" y="14448"/>
                  <a:pt x="6713" y="26052"/>
                </a:cubicBezTo>
                <a:lnTo>
                  <a:pt x="55858" y="111032"/>
                </a:lnTo>
                <a:cubicBezTo>
                  <a:pt x="58930" y="116379"/>
                  <a:pt x="64618" y="119678"/>
                  <a:pt x="70875" y="119678"/>
                </a:cubicBezTo>
                <a:cubicBezTo>
                  <a:pt x="77018" y="119678"/>
                  <a:pt x="82706" y="116379"/>
                  <a:pt x="85777" y="111032"/>
                </a:cubicBezTo>
                <a:lnTo>
                  <a:pt x="134922" y="26052"/>
                </a:lnTo>
                <a:cubicBezTo>
                  <a:pt x="141634" y="14448"/>
                  <a:pt x="133216" y="0"/>
                  <a:pt x="119906" y="0"/>
                </a:cubicBezTo>
                <a:close/>
              </a:path>
            </a:pathLst>
          </a:custGeom>
          <a:solidFill>
            <a:srgbClr val="B5266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53"/>
          <p:cNvSpPr txBox="1">
            <a:spLocks noGrp="1"/>
          </p:cNvSpPr>
          <p:nvPr>
            <p:ph type="title" idx="2"/>
          </p:nvPr>
        </p:nvSpPr>
        <p:spPr>
          <a:xfrm>
            <a:off x="576429" y="534276"/>
            <a:ext cx="1065300" cy="62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5</a:t>
            </a:r>
            <a:endParaRPr/>
          </a:p>
        </p:txBody>
      </p:sp>
      <p:sp>
        <p:nvSpPr>
          <p:cNvPr id="5" name="Google Shape;487;p60">
            <a:extLst>
              <a:ext uri="{FF2B5EF4-FFF2-40B4-BE49-F238E27FC236}">
                <a16:creationId xmlns:a16="http://schemas.microsoft.com/office/drawing/2014/main" id="{6950EA20-BA67-4D93-BAFC-E3BA7AA87B83}"/>
              </a:ext>
            </a:extLst>
          </p:cNvPr>
          <p:cNvSpPr txBox="1"/>
          <p:nvPr/>
        </p:nvSpPr>
        <p:spPr>
          <a:xfrm>
            <a:off x="1460828" y="1197706"/>
            <a:ext cx="7121446" cy="2514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s-ES" sz="1000" dirty="0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rPr>
              <a:t>https://es.wikipedia.org/wiki/Wiimote</a:t>
            </a:r>
          </a:p>
          <a:p>
            <a:pPr marL="22860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s-ES" sz="1000" dirty="0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rPr>
              <a:t>https://www.mundopepone.com/2012/12/06/como-funciona-el-mando-de-wii/</a:t>
            </a:r>
          </a:p>
          <a:p>
            <a:pPr marL="22860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s-ES" sz="1000" dirty="0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rPr>
              <a:t>https://nintendo.fandom.com/es/wiki/Wii_Remote</a:t>
            </a:r>
          </a:p>
          <a:p>
            <a:pPr marL="22860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s-ES" sz="1000" dirty="0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rPr>
              <a:t>https://www.researchgate.net/figure/Figura-3-Wiimote-En-el-mecanismo-de-polarizacion-se-utilizan-gafas-estereoscopicas-cuyo_fig2_268685978</a:t>
            </a:r>
          </a:p>
          <a:p>
            <a:pPr marL="22860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s-ES" sz="1000" dirty="0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rPr>
              <a:t>https://www.neoteo.com/glovepie-utiliza-cualquier-control-para-juegos-en-tu-ordenador/#:~:text=GlovePIE%20es%20un%20programa%20que,un%20rendimiento%20m%C3%A1s%20que%20aceptable</a:t>
            </a:r>
          </a:p>
          <a:p>
            <a:pPr marL="22860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s-ES" sz="1000" dirty="0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rPr>
              <a:t>https://es.wikihow.com/sincronizar-un-mando-de-Wii-con-la-consola</a:t>
            </a:r>
          </a:p>
          <a:p>
            <a:pPr marL="22860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s-ES" sz="1000" dirty="0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rPr>
              <a:t>https://wii.scenebeta.com/noticia/wiinremote</a:t>
            </a:r>
          </a:p>
          <a:p>
            <a:pPr marL="22860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 sz="1000" dirty="0">
              <a:solidFill>
                <a:schemeClr val="bg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" name="Google Shape;406;p49">
            <a:extLst>
              <a:ext uri="{FF2B5EF4-FFF2-40B4-BE49-F238E27FC236}">
                <a16:creationId xmlns:a16="http://schemas.microsoft.com/office/drawing/2014/main" id="{8FC8706B-161C-4D07-9E89-7B3F150D29E3}"/>
              </a:ext>
            </a:extLst>
          </p:cNvPr>
          <p:cNvSpPr txBox="1">
            <a:spLocks/>
          </p:cNvSpPr>
          <p:nvPr/>
        </p:nvSpPr>
        <p:spPr>
          <a:xfrm>
            <a:off x="1821065" y="4393153"/>
            <a:ext cx="5395760" cy="62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Oswald"/>
              <a:buNone/>
              <a:defRPr sz="5000" b="0" i="0" u="none" strike="noStrike" cap="none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Oswald"/>
              <a:buNone/>
              <a:defRPr sz="36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Oswald"/>
              <a:buNone/>
              <a:defRPr sz="36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Oswald"/>
              <a:buNone/>
              <a:defRPr sz="36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Oswald"/>
              <a:buNone/>
              <a:defRPr sz="36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Oswald"/>
              <a:buNone/>
              <a:defRPr sz="36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Oswald"/>
              <a:buNone/>
              <a:defRPr sz="36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Oswald"/>
              <a:buNone/>
              <a:defRPr sz="36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Oswald"/>
              <a:buNone/>
              <a:defRPr sz="36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>
              <a:lnSpc>
                <a:spcPct val="80000"/>
              </a:lnSpc>
              <a:spcBef>
                <a:spcPts val="300"/>
              </a:spcBef>
            </a:pPr>
            <a:r>
              <a:rPr lang="es-ES" sz="3000" b="1" dirty="0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Gracias por su atención!</a:t>
            </a:r>
            <a:endParaRPr lang="es-ES" sz="3000" dirty="0"/>
          </a:p>
        </p:txBody>
      </p:sp>
    </p:spTree>
    <p:extLst>
      <p:ext uri="{BB962C8B-B14F-4D97-AF65-F5344CB8AC3E}">
        <p14:creationId xmlns:p14="http://schemas.microsoft.com/office/powerpoint/2010/main" val="30351385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4"/>
          <p:cNvSpPr txBox="1">
            <a:spLocks noGrp="1"/>
          </p:cNvSpPr>
          <p:nvPr>
            <p:ph type="title"/>
          </p:nvPr>
        </p:nvSpPr>
        <p:spPr>
          <a:xfrm>
            <a:off x="1414349" y="2956613"/>
            <a:ext cx="6315300" cy="62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s" sz="3000" b="1" dirty="0">
                <a:latin typeface="Lora"/>
                <a:ea typeface="Lora"/>
                <a:cs typeface="Lora"/>
                <a:sym typeface="Lora"/>
              </a:rPr>
              <a:t>WIIMOTE</a:t>
            </a:r>
            <a:r>
              <a:rPr lang="es" sz="3000" b="1" dirty="0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 </a:t>
            </a:r>
            <a:endParaRPr sz="3000" dirty="0"/>
          </a:p>
        </p:txBody>
      </p:sp>
      <p:sp>
        <p:nvSpPr>
          <p:cNvPr id="282" name="Google Shape;282;p34"/>
          <p:cNvSpPr/>
          <p:nvPr/>
        </p:nvSpPr>
        <p:spPr>
          <a:xfrm flipH="1">
            <a:off x="3723960" y="1132541"/>
            <a:ext cx="1696079" cy="1433144"/>
          </a:xfrm>
          <a:custGeom>
            <a:avLst/>
            <a:gdLst/>
            <a:ahLst/>
            <a:cxnLst/>
            <a:rect l="l" t="t" r="r" b="b"/>
            <a:pathLst>
              <a:path w="141635" h="119678" extrusionOk="0">
                <a:moveTo>
                  <a:pt x="21729" y="0"/>
                </a:moveTo>
                <a:cubicBezTo>
                  <a:pt x="8419" y="0"/>
                  <a:pt x="1" y="14448"/>
                  <a:pt x="6713" y="26052"/>
                </a:cubicBezTo>
                <a:lnTo>
                  <a:pt x="55858" y="111032"/>
                </a:lnTo>
                <a:cubicBezTo>
                  <a:pt x="58930" y="116379"/>
                  <a:pt x="64618" y="119678"/>
                  <a:pt x="70875" y="119678"/>
                </a:cubicBezTo>
                <a:cubicBezTo>
                  <a:pt x="77018" y="119678"/>
                  <a:pt x="82706" y="116379"/>
                  <a:pt x="85777" y="111032"/>
                </a:cubicBezTo>
                <a:lnTo>
                  <a:pt x="134922" y="26052"/>
                </a:lnTo>
                <a:cubicBezTo>
                  <a:pt x="141634" y="14448"/>
                  <a:pt x="133216" y="0"/>
                  <a:pt x="119906" y="0"/>
                </a:cubicBezTo>
                <a:close/>
              </a:path>
            </a:pathLst>
          </a:custGeom>
          <a:solidFill>
            <a:srgbClr val="B5266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34"/>
          <p:cNvSpPr txBox="1">
            <a:spLocks noGrp="1"/>
          </p:cNvSpPr>
          <p:nvPr>
            <p:ph type="title" idx="2"/>
          </p:nvPr>
        </p:nvSpPr>
        <p:spPr>
          <a:xfrm>
            <a:off x="4124100" y="1460463"/>
            <a:ext cx="895800" cy="62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1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agen 19">
            <a:extLst>
              <a:ext uri="{FF2B5EF4-FFF2-40B4-BE49-F238E27FC236}">
                <a16:creationId xmlns:a16="http://schemas.microsoft.com/office/drawing/2014/main" id="{5AE70B1A-8BB8-47C7-8254-34EAC4EB1A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7467" y="1022409"/>
            <a:ext cx="3928608" cy="4174146"/>
          </a:xfrm>
          <a:prstGeom prst="rect">
            <a:avLst/>
          </a:prstGeom>
        </p:spPr>
      </p:pic>
      <p:sp>
        <p:nvSpPr>
          <p:cNvPr id="288" name="Google Shape;288;p35"/>
          <p:cNvSpPr txBox="1">
            <a:spLocks noGrp="1"/>
          </p:cNvSpPr>
          <p:nvPr>
            <p:ph type="title"/>
          </p:nvPr>
        </p:nvSpPr>
        <p:spPr>
          <a:xfrm>
            <a:off x="3212554" y="351469"/>
            <a:ext cx="2298822" cy="5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s" b="1" dirty="0">
                <a:latin typeface="Lora"/>
                <a:ea typeface="Lora"/>
                <a:cs typeface="Lora"/>
                <a:sym typeface="Lora"/>
              </a:rPr>
              <a:t>¿Qué es?</a:t>
            </a:r>
            <a:endParaRPr b="1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820D1A9B-2113-4871-8DFA-BB5F34955653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rot="1636425">
            <a:off x="1511294" y="943451"/>
            <a:ext cx="1789814" cy="1789814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C2EDCE53-6FAF-4BCD-BA8D-63CAC5FBC87F}"/>
              </a:ext>
            </a:extLst>
          </p:cNvPr>
          <p:cNvSpPr txBox="1"/>
          <p:nvPr/>
        </p:nvSpPr>
        <p:spPr>
          <a:xfrm>
            <a:off x="4873224" y="2179711"/>
            <a:ext cx="16562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>
                <a:solidFill>
                  <a:schemeClr val="bg1"/>
                </a:solidFill>
              </a:rPr>
              <a:t>Para qué se usa?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FEF36C78-63B0-4D68-9F94-BCBC9F692065}"/>
              </a:ext>
            </a:extLst>
          </p:cNvPr>
          <p:cNvSpPr txBox="1"/>
          <p:nvPr/>
        </p:nvSpPr>
        <p:spPr>
          <a:xfrm>
            <a:off x="4904779" y="3121570"/>
            <a:ext cx="15931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bg1"/>
                </a:solidFill>
              </a:rPr>
              <a:t>Es compatible con accesorios?</a:t>
            </a:r>
          </a:p>
        </p:txBody>
      </p:sp>
      <p:pic>
        <p:nvPicPr>
          <p:cNvPr id="25" name="Imagen 24">
            <a:extLst>
              <a:ext uri="{FF2B5EF4-FFF2-40B4-BE49-F238E27FC236}">
                <a16:creationId xmlns:a16="http://schemas.microsoft.com/office/drawing/2014/main" id="{9D24884C-912B-4E2C-8694-E16D14581C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7925" y="2264183"/>
            <a:ext cx="2521818" cy="252181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9"/>
          <p:cNvSpPr txBox="1">
            <a:spLocks noGrp="1"/>
          </p:cNvSpPr>
          <p:nvPr>
            <p:ph type="title"/>
          </p:nvPr>
        </p:nvSpPr>
        <p:spPr>
          <a:xfrm>
            <a:off x="970475" y="539500"/>
            <a:ext cx="7181400" cy="5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>
                <a:latin typeface="Lora Regular"/>
                <a:ea typeface="Lora Regular"/>
                <a:cs typeface="Lora Regular"/>
                <a:sym typeface="Lora Regular"/>
              </a:rPr>
              <a:t>Características</a:t>
            </a:r>
            <a:endParaRPr dirty="0">
              <a:latin typeface="Lora Regular"/>
              <a:ea typeface="Lora Regular"/>
              <a:cs typeface="Lora Regular"/>
              <a:sym typeface="Lora Regular"/>
            </a:endParaRPr>
          </a:p>
        </p:txBody>
      </p:sp>
      <p:sp>
        <p:nvSpPr>
          <p:cNvPr id="321" name="Google Shape;321;p39"/>
          <p:cNvSpPr txBox="1">
            <a:spLocks noGrp="1"/>
          </p:cNvSpPr>
          <p:nvPr>
            <p:ph type="subTitle" idx="2"/>
          </p:nvPr>
        </p:nvSpPr>
        <p:spPr>
          <a:xfrm>
            <a:off x="870708" y="1110704"/>
            <a:ext cx="7712067" cy="101173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-ES" sz="1400" dirty="0">
                <a:latin typeface="Leelawadee UI" panose="020B0502040204020203" pitchFamily="34" charset="-34"/>
                <a:cs typeface="Leelawadee UI" panose="020B0502040204020203" pitchFamily="34" charset="-34"/>
              </a:rPr>
              <a:t>El Wiimote basaba su funcionamiento en 2 chips principales, el </a:t>
            </a:r>
            <a:r>
              <a:rPr lang="es-ES" sz="1400" u="sng" dirty="0">
                <a:latin typeface="Leelawadee UI" panose="020B0502040204020203" pitchFamily="34" charset="-34"/>
                <a:cs typeface="Leelawadee UI" panose="020B0502040204020203" pitchFamily="34" charset="-34"/>
              </a:rPr>
              <a:t>acelerómetro</a:t>
            </a:r>
            <a:r>
              <a:rPr lang="es-ES" sz="1400" dirty="0">
                <a:latin typeface="Leelawadee UI" panose="020B0502040204020203" pitchFamily="34" charset="-34"/>
                <a:cs typeface="Leelawadee UI" panose="020B0502040204020203" pitchFamily="34" charset="-34"/>
              </a:rPr>
              <a:t> y una </a:t>
            </a:r>
            <a:r>
              <a:rPr lang="es-ES" sz="1400" u="sng" dirty="0">
                <a:latin typeface="Leelawadee UI" panose="020B0502040204020203" pitchFamily="34" charset="-34"/>
                <a:cs typeface="Leelawadee UI" panose="020B0502040204020203" pitchFamily="34" charset="-34"/>
              </a:rPr>
              <a:t>cámara de video </a:t>
            </a:r>
            <a:r>
              <a:rPr lang="es-ES" sz="1400" dirty="0">
                <a:latin typeface="Leelawadee UI" panose="020B0502040204020203" pitchFamily="34" charset="-34"/>
                <a:cs typeface="Leelawadee UI" panose="020B0502040204020203" pitchFamily="34" charset="-34"/>
              </a:rPr>
              <a:t>(sensor óptico). Este último chip funciona en conjunto con la barra de sensores. También implementa un pequeño altavoz y un chip para la vibración.</a:t>
            </a:r>
          </a:p>
        </p:txBody>
      </p:sp>
      <p:sp>
        <p:nvSpPr>
          <p:cNvPr id="14" name="Google Shape;321;p39">
            <a:extLst>
              <a:ext uri="{FF2B5EF4-FFF2-40B4-BE49-F238E27FC236}">
                <a16:creationId xmlns:a16="http://schemas.microsoft.com/office/drawing/2014/main" id="{085237CF-B2A7-4FFC-9ED5-A959F3B2856C}"/>
              </a:ext>
            </a:extLst>
          </p:cNvPr>
          <p:cNvSpPr txBox="1">
            <a:spLocks/>
          </p:cNvSpPr>
          <p:nvPr/>
        </p:nvSpPr>
        <p:spPr>
          <a:xfrm>
            <a:off x="3428754" y="2075345"/>
            <a:ext cx="3867720" cy="2173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139700" indent="0" algn="l">
              <a:buSzPts val="1400"/>
            </a:pPr>
            <a:r>
              <a:rPr lang="es-ES" sz="1300" b="1" dirty="0">
                <a:latin typeface="Leelawadee UI" panose="020B0502040204020203" pitchFamily="34" charset="-34"/>
                <a:cs typeface="Leelawadee UI" panose="020B0502040204020203" pitchFamily="34" charset="-34"/>
              </a:rPr>
              <a:t>¿Algunos de sus principales chips?</a:t>
            </a:r>
          </a:p>
          <a:p>
            <a:pPr marL="139700" indent="0" algn="l">
              <a:buSzPts val="1400"/>
            </a:pPr>
            <a:endParaRPr lang="es-ES" sz="1300" b="1" dirty="0">
              <a:latin typeface="Leelawadee UI" panose="020B0502040204020203" pitchFamily="34" charset="-34"/>
              <a:cs typeface="Leelawadee UI" panose="020B0502040204020203" pitchFamily="34" charset="-34"/>
            </a:endParaRPr>
          </a:p>
          <a:p>
            <a:pPr indent="-317500" algn="l">
              <a:buSzPts val="1400"/>
              <a:buFont typeface="Roboto"/>
              <a:buChar char="●"/>
            </a:pPr>
            <a:r>
              <a:rPr lang="es-ES" sz="1300" dirty="0">
                <a:latin typeface="Leelawadee UI" panose="020B0502040204020203" pitchFamily="34" charset="-34"/>
                <a:cs typeface="Leelawadee UI" panose="020B0502040204020203" pitchFamily="34" charset="-34"/>
              </a:rPr>
              <a:t>Vibración</a:t>
            </a:r>
          </a:p>
          <a:p>
            <a:pPr marL="139700" indent="0" algn="l">
              <a:buSzPts val="1400"/>
            </a:pPr>
            <a:endParaRPr lang="es-ES" sz="1300" dirty="0">
              <a:latin typeface="Leelawadee UI" panose="020B0502040204020203" pitchFamily="34" charset="-34"/>
              <a:cs typeface="Leelawadee UI" panose="020B0502040204020203" pitchFamily="34" charset="-34"/>
            </a:endParaRPr>
          </a:p>
          <a:p>
            <a:pPr indent="-317500" algn="l">
              <a:buSzPts val="1400"/>
              <a:buFont typeface="Roboto"/>
              <a:buChar char="●"/>
            </a:pPr>
            <a:r>
              <a:rPr lang="es-ES" sz="1300" dirty="0">
                <a:latin typeface="Leelawadee UI" panose="020B0502040204020203" pitchFamily="34" charset="-34"/>
                <a:cs typeface="Leelawadee UI" panose="020B0502040204020203" pitchFamily="34" charset="-34"/>
              </a:rPr>
              <a:t>Acelerómetro ADXL330</a:t>
            </a:r>
          </a:p>
          <a:p>
            <a:pPr marL="139700" indent="0" algn="l">
              <a:buSzPts val="1400"/>
            </a:pPr>
            <a:endParaRPr lang="es-ES" sz="1300" dirty="0">
              <a:latin typeface="Leelawadee UI" panose="020B0502040204020203" pitchFamily="34" charset="-34"/>
              <a:cs typeface="Leelawadee UI" panose="020B0502040204020203" pitchFamily="34" charset="-34"/>
            </a:endParaRPr>
          </a:p>
          <a:p>
            <a:pPr indent="-317500" algn="l">
              <a:buSzPts val="1400"/>
              <a:buFont typeface="Roboto"/>
              <a:buChar char="●"/>
            </a:pPr>
            <a:r>
              <a:rPr lang="es-ES" sz="1300" dirty="0">
                <a:latin typeface="Leelawadee UI" panose="020B0502040204020203" pitchFamily="34" charset="-34"/>
                <a:cs typeface="Leelawadee UI" panose="020B0502040204020203" pitchFamily="34" charset="-34"/>
              </a:rPr>
              <a:t>Cámara de vídeo (Sensor óptico)</a:t>
            </a:r>
          </a:p>
          <a:p>
            <a:pPr indent="-317500" algn="l">
              <a:buSzPts val="1400"/>
              <a:buFont typeface="Roboto"/>
              <a:buChar char="●"/>
            </a:pPr>
            <a:endParaRPr lang="es-ES" sz="1300" dirty="0">
              <a:latin typeface="Leelawadee UI" panose="020B0502040204020203" pitchFamily="34" charset="-34"/>
              <a:cs typeface="Leelawadee UI" panose="020B0502040204020203" pitchFamily="34" charset="-34"/>
            </a:endParaRPr>
          </a:p>
          <a:p>
            <a:pPr indent="-317500" algn="l">
              <a:buSzPts val="1400"/>
              <a:buFont typeface="Roboto"/>
              <a:buChar char="●"/>
            </a:pPr>
            <a:r>
              <a:rPr lang="es-ES" sz="1300" dirty="0">
                <a:latin typeface="Leelawadee UI" panose="020B0502040204020203" pitchFamily="34" charset="-34"/>
                <a:cs typeface="Leelawadee UI" panose="020B0502040204020203" pitchFamily="34" charset="-34"/>
              </a:rPr>
              <a:t>Wiimotion PLUS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53D11E19-FB38-401A-AF4F-29B37A56A67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744" b="97026" l="3613" r="97543">
                        <a14:foregroundMark x1="31647" y1="9641" x2="31647" y2="9641"/>
                        <a14:foregroundMark x1="28468" y1="4718" x2="28468" y2="4718"/>
                        <a14:foregroundMark x1="30636" y1="1744" x2="30636" y2="1744"/>
                        <a14:foregroundMark x1="5058" y1="10872" x2="5058" y2="10872"/>
                        <a14:foregroundMark x1="3613" y1="28718" x2="3613" y2="28718"/>
                        <a14:foregroundMark x1="4624" y1="68205" x2="4624" y2="68205"/>
                        <a14:foregroundMark x1="77312" y1="16103" x2="86127" y2="30564"/>
                        <a14:foregroundMark x1="86127" y1="30564" x2="82948" y2="46051"/>
                        <a14:foregroundMark x1="82948" y1="46051" x2="89740" y2="14256"/>
                        <a14:foregroundMark x1="89740" y1="14256" x2="94220" y2="12821"/>
                        <a14:foregroundMark x1="92630" y1="28308" x2="90029" y2="44410"/>
                        <a14:foregroundMark x1="90029" y1="44410" x2="88150" y2="45949"/>
                        <a14:foregroundMark x1="95520" y1="27692" x2="95520" y2="27692"/>
                        <a14:foregroundMark x1="6358" y1="8410" x2="5925" y2="68205"/>
                        <a14:foregroundMark x1="36994" y1="97026" x2="47832" y2="90769"/>
                        <a14:foregroundMark x1="95231" y1="22564" x2="95231" y2="22564"/>
                        <a14:foregroundMark x1="95520" y1="21231" x2="95520" y2="21231"/>
                        <a14:foregroundMark x1="96243" y1="23179" x2="96243" y2="23179"/>
                        <a14:foregroundMark x1="97543" y1="13949" x2="97543" y2="13949"/>
                        <a14:foregroundMark x1="96821" y1="28205" x2="96821" y2="28205"/>
                        <a14:foregroundMark x1="96821" y1="25333" x2="96821" y2="25333"/>
                        <a14:foregroundMark x1="96098" y1="22051" x2="96098" y2="22051"/>
                        <a14:foregroundMark x1="96821" y1="24103" x2="96821" y2="24103"/>
                        <a14:backgroundMark x1="98410" y1="17436" x2="98410" y2="17436"/>
                        <a14:backgroundMark x1="97254" y1="16718" x2="97254" y2="16718"/>
                        <a14:backgroundMark x1="98266" y1="25538" x2="98266" y2="25538"/>
                        <a14:backgroundMark x1="98699" y1="22256" x2="98699" y2="22256"/>
                        <a14:backgroundMark x1="98988" y1="24821" x2="98988" y2="24821"/>
                        <a14:backgroundMark x1="98844" y1="27282" x2="98844" y2="27282"/>
                        <a14:backgroundMark x1="98988" y1="30462" x2="98988" y2="30462"/>
                        <a14:backgroundMark x1="99277" y1="33333" x2="99277" y2="33333"/>
                        <a14:backgroundMark x1="99277" y1="24000" x2="99277" y2="24000"/>
                        <a14:backgroundMark x1="98699" y1="28308" x2="98699" y2="2830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69009" y="2075345"/>
            <a:ext cx="1928654" cy="271739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248FF484-2257-4362-BCAE-94B727929A1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88"/>
          <a:stretch/>
        </p:blipFill>
        <p:spPr>
          <a:xfrm>
            <a:off x="6488182" y="2122440"/>
            <a:ext cx="2423435" cy="268306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2980744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321;p39">
            <a:extLst>
              <a:ext uri="{FF2B5EF4-FFF2-40B4-BE49-F238E27FC236}">
                <a16:creationId xmlns:a16="http://schemas.microsoft.com/office/drawing/2014/main" id="{EA39C544-2CEE-45BF-87E2-7E4C1792B893}"/>
              </a:ext>
            </a:extLst>
          </p:cNvPr>
          <p:cNvSpPr txBox="1">
            <a:spLocks/>
          </p:cNvSpPr>
          <p:nvPr/>
        </p:nvSpPr>
        <p:spPr>
          <a:xfrm>
            <a:off x="457091" y="1450480"/>
            <a:ext cx="3905813" cy="1030478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-317500" algn="l">
              <a:buSzPts val="1400"/>
              <a:buFont typeface="Roboto"/>
              <a:buChar char="●"/>
            </a:pPr>
            <a:r>
              <a:rPr lang="es-ES" sz="1400" dirty="0">
                <a:latin typeface="Leelawadee UI" panose="020B0502040204020203" pitchFamily="34" charset="-34"/>
                <a:cs typeface="Leelawadee UI" panose="020B0502040204020203" pitchFamily="34" charset="-34"/>
              </a:rPr>
              <a:t>El Wiimote incorpora un pequeño motor que le da la funcionalidad de vibración.</a:t>
            </a:r>
          </a:p>
          <a:p>
            <a:pPr indent="-317500" algn="l">
              <a:buSzPts val="1400"/>
              <a:buFont typeface="Roboto"/>
              <a:buChar char="●"/>
            </a:pPr>
            <a:r>
              <a:rPr lang="es-ES" sz="1400" dirty="0">
                <a:latin typeface="Leelawadee UI" panose="020B0502040204020203" pitchFamily="34" charset="-34"/>
                <a:cs typeface="Leelawadee UI" panose="020B0502040204020203" pitchFamily="34" charset="-34"/>
              </a:rPr>
              <a:t>on / off</a:t>
            </a:r>
          </a:p>
        </p:txBody>
      </p:sp>
      <p:sp>
        <p:nvSpPr>
          <p:cNvPr id="15" name="Google Shape;321;p39">
            <a:extLst>
              <a:ext uri="{FF2B5EF4-FFF2-40B4-BE49-F238E27FC236}">
                <a16:creationId xmlns:a16="http://schemas.microsoft.com/office/drawing/2014/main" id="{7DB8FC60-0984-40BE-9E5F-F4FC0960F0C6}"/>
              </a:ext>
            </a:extLst>
          </p:cNvPr>
          <p:cNvSpPr txBox="1">
            <a:spLocks/>
          </p:cNvSpPr>
          <p:nvPr/>
        </p:nvSpPr>
        <p:spPr>
          <a:xfrm>
            <a:off x="4929144" y="1440415"/>
            <a:ext cx="3905813" cy="158366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-317500" algn="l">
              <a:buSzPts val="1400"/>
              <a:buFont typeface="Roboto"/>
              <a:buChar char="●"/>
            </a:pPr>
            <a:r>
              <a:rPr lang="es-ES" sz="1400" dirty="0">
                <a:latin typeface="Leelawadee UI" panose="020B0502040204020203" pitchFamily="34" charset="-34"/>
                <a:cs typeface="Leelawadee UI" panose="020B0502040204020203" pitchFamily="34" charset="-34"/>
              </a:rPr>
              <a:t>detectar la aceleración del mando en los 3 ejes cartesianos</a:t>
            </a:r>
          </a:p>
          <a:p>
            <a:pPr indent="-317500" algn="l">
              <a:buSzPts val="1400"/>
              <a:buFont typeface="Roboto"/>
              <a:buChar char="●"/>
            </a:pPr>
            <a:r>
              <a:rPr lang="es-ES" sz="1400" dirty="0">
                <a:latin typeface="Leelawadee UI" panose="020B0502040204020203" pitchFamily="34" charset="-34"/>
                <a:cs typeface="Leelawadee UI" panose="020B0502040204020203" pitchFamily="34" charset="-34"/>
              </a:rPr>
              <a:t>Mide las fuerzas G</a:t>
            </a:r>
          </a:p>
          <a:p>
            <a:pPr indent="-317500" algn="l">
              <a:buSzPts val="1400"/>
              <a:buFont typeface="Roboto"/>
              <a:buChar char="●"/>
            </a:pPr>
            <a:r>
              <a:rPr lang="es-ES" sz="1400" dirty="0">
                <a:latin typeface="Leelawadee UI" panose="020B0502040204020203" pitchFamily="34" charset="-34"/>
                <a:cs typeface="Leelawadee UI" panose="020B0502040204020203" pitchFamily="34" charset="-34"/>
              </a:rPr>
              <a:t>Modelo ADXL330</a:t>
            </a:r>
          </a:p>
          <a:p>
            <a:pPr lvl="1" indent="-317500">
              <a:buSzPts val="1400"/>
              <a:buFont typeface="Roboto"/>
              <a:buChar char="●"/>
            </a:pPr>
            <a:r>
              <a:rPr lang="es-ES" sz="1400" dirty="0">
                <a:latin typeface="Leelawadee UI" panose="020B0502040204020203" pitchFamily="34" charset="-34"/>
                <a:cs typeface="Leelawadee UI" panose="020B0502040204020203" pitchFamily="34" charset="-34"/>
              </a:rPr>
              <a:t>Multinacional Analog Devices</a:t>
            </a:r>
          </a:p>
          <a:p>
            <a:pPr lvl="1" indent="-317500">
              <a:buSzPts val="1400"/>
              <a:buFont typeface="Roboto"/>
              <a:buChar char="●"/>
            </a:pPr>
            <a:r>
              <a:rPr lang="es-ES" sz="1400" dirty="0">
                <a:latin typeface="Leelawadee UI" panose="020B0502040204020203" pitchFamily="34" charset="-34"/>
                <a:cs typeface="Leelawadee UI" panose="020B0502040204020203" pitchFamily="34" charset="-34"/>
              </a:rPr>
              <a:t>Rango detección: + - 3g</a:t>
            </a:r>
          </a:p>
        </p:txBody>
      </p:sp>
      <p:sp>
        <p:nvSpPr>
          <p:cNvPr id="7" name="Google Shape;321;p39">
            <a:extLst>
              <a:ext uri="{FF2B5EF4-FFF2-40B4-BE49-F238E27FC236}">
                <a16:creationId xmlns:a16="http://schemas.microsoft.com/office/drawing/2014/main" id="{CAC0046C-6F94-49AD-B82F-0929A4ECF949}"/>
              </a:ext>
            </a:extLst>
          </p:cNvPr>
          <p:cNvSpPr txBox="1">
            <a:spLocks/>
          </p:cNvSpPr>
          <p:nvPr/>
        </p:nvSpPr>
        <p:spPr>
          <a:xfrm>
            <a:off x="5994573" y="1015902"/>
            <a:ext cx="1774953" cy="289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139700" indent="0" algn="l">
              <a:buSzPts val="1400"/>
            </a:pPr>
            <a:r>
              <a:rPr lang="es-ES" sz="1400" b="1" dirty="0">
                <a:latin typeface="Leelawadee UI" panose="020B0502040204020203" pitchFamily="34" charset="-34"/>
                <a:cs typeface="Leelawadee UI" panose="020B0502040204020203" pitchFamily="34" charset="-34"/>
              </a:rPr>
              <a:t>ACELERÓMETRO </a:t>
            </a:r>
          </a:p>
        </p:txBody>
      </p:sp>
      <p:sp>
        <p:nvSpPr>
          <p:cNvPr id="10" name="Google Shape;321;p39">
            <a:extLst>
              <a:ext uri="{FF2B5EF4-FFF2-40B4-BE49-F238E27FC236}">
                <a16:creationId xmlns:a16="http://schemas.microsoft.com/office/drawing/2014/main" id="{B58C3A47-68EF-4217-BBA1-14FCBE4E43E8}"/>
              </a:ext>
            </a:extLst>
          </p:cNvPr>
          <p:cNvSpPr txBox="1">
            <a:spLocks/>
          </p:cNvSpPr>
          <p:nvPr/>
        </p:nvSpPr>
        <p:spPr>
          <a:xfrm>
            <a:off x="1740256" y="1015902"/>
            <a:ext cx="1339482" cy="2854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139700" indent="0" algn="l">
              <a:buSzPts val="1400"/>
            </a:pPr>
            <a:r>
              <a:rPr lang="es-ES" sz="1400" b="1" dirty="0">
                <a:latin typeface="Leelawadee UI" panose="020B0502040204020203" pitchFamily="34" charset="-34"/>
                <a:cs typeface="Leelawadee UI" panose="020B0502040204020203" pitchFamily="34" charset="-34"/>
              </a:rPr>
              <a:t>VIBRACIÓN</a:t>
            </a:r>
          </a:p>
        </p:txBody>
      </p:sp>
      <p:sp>
        <p:nvSpPr>
          <p:cNvPr id="14" name="Google Shape;320;p39">
            <a:extLst>
              <a:ext uri="{FF2B5EF4-FFF2-40B4-BE49-F238E27FC236}">
                <a16:creationId xmlns:a16="http://schemas.microsoft.com/office/drawing/2014/main" id="{1FF770D2-C28F-4FBB-8916-A27179BF8A4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5562" y="321227"/>
            <a:ext cx="3590700" cy="5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>
                <a:latin typeface="Lora Regular"/>
                <a:ea typeface="Lora Regular"/>
                <a:cs typeface="Lora Regular"/>
                <a:sym typeface="Lora Regular"/>
              </a:rPr>
              <a:t>Características</a:t>
            </a:r>
            <a:endParaRPr dirty="0">
              <a:latin typeface="Lora Regular"/>
              <a:ea typeface="Lora Regular"/>
              <a:cs typeface="Lora Regular"/>
              <a:sym typeface="Lora Regular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F6642EBD-9F33-447B-AA14-9BAF576F30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5936" y="3159519"/>
            <a:ext cx="3916929" cy="1427133"/>
          </a:xfrm>
          <a:prstGeom prst="rect">
            <a:avLst/>
          </a:prstGeom>
          <a:ln w="12700">
            <a:solidFill>
              <a:srgbClr val="000000"/>
            </a:solidFill>
          </a:ln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33798889-7370-46FF-8B12-E30A45C578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091" y="3158472"/>
            <a:ext cx="1908846" cy="142713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A4E16321-6871-43C9-801D-E146640941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25915" y="3159519"/>
            <a:ext cx="1836989" cy="142608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878905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321;p39">
            <a:extLst>
              <a:ext uri="{FF2B5EF4-FFF2-40B4-BE49-F238E27FC236}">
                <a16:creationId xmlns:a16="http://schemas.microsoft.com/office/drawing/2014/main" id="{EA39C544-2CEE-45BF-87E2-7E4C1792B893}"/>
              </a:ext>
            </a:extLst>
          </p:cNvPr>
          <p:cNvSpPr txBox="1">
            <a:spLocks/>
          </p:cNvSpPr>
          <p:nvPr/>
        </p:nvSpPr>
        <p:spPr>
          <a:xfrm>
            <a:off x="210546" y="1198845"/>
            <a:ext cx="4642327" cy="1233136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-317500" algn="l">
              <a:buSzPts val="1400"/>
              <a:buFont typeface="Roboto"/>
              <a:buChar char="●"/>
            </a:pPr>
            <a:r>
              <a:rPr lang="es-ES" sz="1200" dirty="0">
                <a:latin typeface="Leelawadee UI" panose="020B0502040204020203" pitchFamily="34" charset="-34"/>
                <a:cs typeface="Leelawadee UI" panose="020B0502040204020203" pitchFamily="34" charset="-34"/>
              </a:rPr>
              <a:t>EL sensor utiliza las señales emitidas por la barra de sensores como puntos de referencia, para calcular la distancia Mando-TV y la dirección a la que apunta.</a:t>
            </a:r>
          </a:p>
          <a:p>
            <a:pPr indent="-317500" algn="l">
              <a:buSzPts val="1400"/>
              <a:buFont typeface="Roboto"/>
              <a:buChar char="●"/>
            </a:pPr>
            <a:r>
              <a:rPr lang="es-ES" sz="1200" dirty="0">
                <a:latin typeface="Leelawadee UI" panose="020B0502040204020203" pitchFamily="34" charset="-34"/>
                <a:cs typeface="Leelawadee UI" panose="020B0502040204020203" pitchFamily="34" charset="-34"/>
              </a:rPr>
              <a:t>Estos leds se pueden ver utilizando la cámara del móvil ya que es capaz de detectar la luz infrarroja.</a:t>
            </a:r>
          </a:p>
        </p:txBody>
      </p:sp>
      <p:sp>
        <p:nvSpPr>
          <p:cNvPr id="10" name="Google Shape;321;p39">
            <a:extLst>
              <a:ext uri="{FF2B5EF4-FFF2-40B4-BE49-F238E27FC236}">
                <a16:creationId xmlns:a16="http://schemas.microsoft.com/office/drawing/2014/main" id="{B58C3A47-68EF-4217-BBA1-14FCBE4E43E8}"/>
              </a:ext>
            </a:extLst>
          </p:cNvPr>
          <p:cNvSpPr txBox="1">
            <a:spLocks/>
          </p:cNvSpPr>
          <p:nvPr/>
        </p:nvSpPr>
        <p:spPr>
          <a:xfrm>
            <a:off x="1640134" y="777096"/>
            <a:ext cx="1717612" cy="2854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139700" indent="0" algn="l">
              <a:buSzPts val="1400"/>
            </a:pPr>
            <a:r>
              <a:rPr lang="es-ES" sz="1400" b="1" dirty="0">
                <a:latin typeface="Leelawadee UI" panose="020B0502040204020203" pitchFamily="34" charset="-34"/>
                <a:cs typeface="Leelawadee UI" panose="020B0502040204020203" pitchFamily="34" charset="-34"/>
              </a:rPr>
              <a:t>SENSOR ÓPTICO</a:t>
            </a:r>
          </a:p>
        </p:txBody>
      </p:sp>
      <p:sp>
        <p:nvSpPr>
          <p:cNvPr id="14" name="Google Shape;320;p39">
            <a:extLst>
              <a:ext uri="{FF2B5EF4-FFF2-40B4-BE49-F238E27FC236}">
                <a16:creationId xmlns:a16="http://schemas.microsoft.com/office/drawing/2014/main" id="{1FF770D2-C28F-4FBB-8916-A27179BF8A4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23639" y="129749"/>
            <a:ext cx="3590700" cy="5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>
                <a:latin typeface="Lora Regular"/>
                <a:ea typeface="Lora Regular"/>
                <a:cs typeface="Lora Regular"/>
                <a:sym typeface="Lora Regular"/>
              </a:rPr>
              <a:t>Características</a:t>
            </a:r>
            <a:endParaRPr dirty="0">
              <a:latin typeface="Lora Regular"/>
              <a:ea typeface="Lora Regular"/>
              <a:cs typeface="Lora Regular"/>
              <a:sym typeface="Lora Regular"/>
            </a:endParaRPr>
          </a:p>
        </p:txBody>
      </p:sp>
      <p:pic>
        <p:nvPicPr>
          <p:cNvPr id="21" name="Imagen 20">
            <a:extLst>
              <a:ext uri="{FF2B5EF4-FFF2-40B4-BE49-F238E27FC236}">
                <a16:creationId xmlns:a16="http://schemas.microsoft.com/office/drawing/2014/main" id="{CEACE28A-878E-4E98-A641-992E3CA5A4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7394" y="1198845"/>
            <a:ext cx="3480745" cy="1114579"/>
          </a:xfrm>
          <a:prstGeom prst="rect">
            <a:avLst/>
          </a:prstGeom>
          <a:ln>
            <a:solidFill>
              <a:srgbClr val="000000"/>
            </a:solidFill>
          </a:ln>
        </p:spPr>
      </p:pic>
      <p:pic>
        <p:nvPicPr>
          <p:cNvPr id="25" name="Imagen 24">
            <a:extLst>
              <a:ext uri="{FF2B5EF4-FFF2-40B4-BE49-F238E27FC236}">
                <a16:creationId xmlns:a16="http://schemas.microsoft.com/office/drawing/2014/main" id="{D1139E95-A024-422F-89AA-EA71FA0792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9552" y="3664541"/>
            <a:ext cx="1878400" cy="1190194"/>
          </a:xfrm>
          <a:prstGeom prst="rect">
            <a:avLst/>
          </a:prstGeom>
          <a:ln>
            <a:solidFill>
              <a:srgbClr val="000000"/>
            </a:solidFill>
          </a:ln>
        </p:spPr>
      </p:pic>
      <p:pic>
        <p:nvPicPr>
          <p:cNvPr id="27" name="Imagen 26">
            <a:extLst>
              <a:ext uri="{FF2B5EF4-FFF2-40B4-BE49-F238E27FC236}">
                <a16:creationId xmlns:a16="http://schemas.microsoft.com/office/drawing/2014/main" id="{9E513EEA-FA72-4C7F-A414-3E7AFF0EA0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38217" y="2432878"/>
            <a:ext cx="1889734" cy="1151556"/>
          </a:xfrm>
          <a:prstGeom prst="rect">
            <a:avLst/>
          </a:prstGeom>
          <a:ln>
            <a:solidFill>
              <a:srgbClr val="000000"/>
            </a:solidFill>
          </a:ln>
        </p:spPr>
      </p:pic>
      <p:sp>
        <p:nvSpPr>
          <p:cNvPr id="29" name="Google Shape;321;p39">
            <a:extLst>
              <a:ext uri="{FF2B5EF4-FFF2-40B4-BE49-F238E27FC236}">
                <a16:creationId xmlns:a16="http://schemas.microsoft.com/office/drawing/2014/main" id="{F6C75735-3F05-442D-B50E-AF2D3BF50F32}"/>
              </a:ext>
            </a:extLst>
          </p:cNvPr>
          <p:cNvSpPr txBox="1">
            <a:spLocks/>
          </p:cNvSpPr>
          <p:nvPr/>
        </p:nvSpPr>
        <p:spPr>
          <a:xfrm>
            <a:off x="210545" y="2577728"/>
            <a:ext cx="4642327" cy="2277007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139700" indent="0" algn="l">
              <a:buSzPts val="1400"/>
            </a:pPr>
            <a:r>
              <a:rPr lang="es-ES" sz="1200" b="1" dirty="0">
                <a:latin typeface="Leelawadee UI" panose="020B0502040204020203" pitchFamily="34" charset="-34"/>
                <a:cs typeface="Leelawadee UI" panose="020B0502040204020203" pitchFamily="34" charset="-34"/>
              </a:rPr>
              <a:t>Funcionamiento</a:t>
            </a:r>
          </a:p>
          <a:p>
            <a:pPr marL="139700" indent="0" algn="l">
              <a:buSzPts val="1400"/>
            </a:pPr>
            <a:endParaRPr lang="es-ES" sz="1200" b="1" dirty="0">
              <a:latin typeface="Leelawadee UI" panose="020B0502040204020203" pitchFamily="34" charset="-34"/>
              <a:cs typeface="Leelawadee UI" panose="020B0502040204020203" pitchFamily="34" charset="-34"/>
            </a:endParaRPr>
          </a:p>
          <a:p>
            <a:pPr indent="-317500" algn="l">
              <a:buSzPts val="1400"/>
              <a:buFont typeface="Roboto"/>
              <a:buChar char="●"/>
            </a:pPr>
            <a:r>
              <a:rPr lang="es-ES" sz="1200" dirty="0">
                <a:latin typeface="Leelawadee UI" panose="020B0502040204020203" pitchFamily="34" charset="-34"/>
                <a:cs typeface="Leelawadee UI" panose="020B0502040204020203" pitchFamily="34" charset="-34"/>
              </a:rPr>
              <a:t>La barra incorpora 5 leds infrarrojos en cada extremo. El sensor óptico utiliza estos leds como puntos de referencia.</a:t>
            </a:r>
          </a:p>
          <a:p>
            <a:pPr marL="139700" indent="0" algn="l">
              <a:buSzPts val="1400"/>
            </a:pPr>
            <a:endParaRPr lang="es-ES" sz="1200" dirty="0">
              <a:latin typeface="Leelawadee UI" panose="020B0502040204020203" pitchFamily="34" charset="-34"/>
              <a:cs typeface="Leelawadee UI" panose="020B0502040204020203" pitchFamily="34" charset="-34"/>
            </a:endParaRPr>
          </a:p>
          <a:p>
            <a:pPr lvl="1" indent="-317500">
              <a:buSzPts val="1400"/>
              <a:buFont typeface="Roboto"/>
              <a:buChar char="●"/>
            </a:pPr>
            <a:r>
              <a:rPr lang="es-ES" sz="1200" dirty="0">
                <a:latin typeface="Leelawadee UI" panose="020B0502040204020203" pitchFamily="34" charset="-34"/>
                <a:cs typeface="Leelawadee UI" panose="020B0502040204020203" pitchFamily="34" charset="-34"/>
              </a:rPr>
              <a:t>Si el mando esta lejos, los puntos de los extremos se perciben muy juntos</a:t>
            </a:r>
          </a:p>
          <a:p>
            <a:pPr lvl="1" indent="-317500">
              <a:buSzPts val="1400"/>
              <a:buFont typeface="Roboto"/>
              <a:buChar char="●"/>
            </a:pPr>
            <a:r>
              <a:rPr lang="es-ES" sz="1200" dirty="0">
                <a:latin typeface="Leelawadee UI" panose="020B0502040204020203" pitchFamily="34" charset="-34"/>
                <a:cs typeface="Leelawadee UI" panose="020B0502040204020203" pitchFamily="34" charset="-34"/>
              </a:rPr>
              <a:t>Si el mando se acerca, los laterales se perciben cada vez más separados</a:t>
            </a:r>
          </a:p>
        </p:txBody>
      </p:sp>
      <p:pic>
        <p:nvPicPr>
          <p:cNvPr id="30" name="Imagen 29">
            <a:extLst>
              <a:ext uri="{FF2B5EF4-FFF2-40B4-BE49-F238E27FC236}">
                <a16:creationId xmlns:a16="http://schemas.microsoft.com/office/drawing/2014/main" id="{D152C405-D78E-40B2-9C8B-D3138BDBE4C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55854" y="2432878"/>
            <a:ext cx="1462285" cy="2421857"/>
          </a:xfrm>
          <a:prstGeom prst="rect">
            <a:avLst/>
          </a:prstGeom>
          <a:ln>
            <a:solidFill>
              <a:srgbClr val="000000"/>
            </a:solidFill>
          </a:ln>
        </p:spPr>
      </p:pic>
    </p:spTree>
    <p:extLst>
      <p:ext uri="{BB962C8B-B14F-4D97-AF65-F5344CB8AC3E}">
        <p14:creationId xmlns:p14="http://schemas.microsoft.com/office/powerpoint/2010/main" val="11098714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321;p39">
            <a:extLst>
              <a:ext uri="{FF2B5EF4-FFF2-40B4-BE49-F238E27FC236}">
                <a16:creationId xmlns:a16="http://schemas.microsoft.com/office/drawing/2014/main" id="{EA39C544-2CEE-45BF-87E2-7E4C1792B893}"/>
              </a:ext>
            </a:extLst>
          </p:cNvPr>
          <p:cNvSpPr txBox="1">
            <a:spLocks/>
          </p:cNvSpPr>
          <p:nvPr/>
        </p:nvSpPr>
        <p:spPr>
          <a:xfrm>
            <a:off x="1311594" y="1526158"/>
            <a:ext cx="3469501" cy="542572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-317500" algn="l">
              <a:buSzPts val="1400"/>
              <a:buFont typeface="Roboto"/>
              <a:buChar char="●"/>
            </a:pPr>
            <a:r>
              <a:rPr lang="es-ES" sz="1200" dirty="0">
                <a:latin typeface="Leelawadee UI" panose="020B0502040204020203" pitchFamily="34" charset="-34"/>
                <a:cs typeface="Leelawadee UI" panose="020B0502040204020203" pitchFamily="34" charset="-34"/>
              </a:rPr>
              <a:t>Experimento: Retiraré la barra de leds y colocaré dos velas en su lugar</a:t>
            </a:r>
          </a:p>
        </p:txBody>
      </p:sp>
      <p:sp>
        <p:nvSpPr>
          <p:cNvPr id="10" name="Google Shape;321;p39">
            <a:extLst>
              <a:ext uri="{FF2B5EF4-FFF2-40B4-BE49-F238E27FC236}">
                <a16:creationId xmlns:a16="http://schemas.microsoft.com/office/drawing/2014/main" id="{B58C3A47-68EF-4217-BBA1-14FCBE4E43E8}"/>
              </a:ext>
            </a:extLst>
          </p:cNvPr>
          <p:cNvSpPr txBox="1">
            <a:spLocks/>
          </p:cNvSpPr>
          <p:nvPr/>
        </p:nvSpPr>
        <p:spPr>
          <a:xfrm>
            <a:off x="2847890" y="673516"/>
            <a:ext cx="3212739" cy="2854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139700" indent="0" algn="l">
              <a:buSzPts val="1400"/>
            </a:pPr>
            <a:r>
              <a:rPr lang="es-ES" sz="1400" b="1" dirty="0">
                <a:latin typeface="Leelawadee UI" panose="020B0502040204020203" pitchFamily="34" charset="-34"/>
                <a:cs typeface="Leelawadee UI" panose="020B0502040204020203" pitchFamily="34" charset="-34"/>
              </a:rPr>
              <a:t>SENSOR ÓPTICO - EXPERIMENTO</a:t>
            </a:r>
          </a:p>
        </p:txBody>
      </p:sp>
      <p:sp>
        <p:nvSpPr>
          <p:cNvPr id="14" name="Google Shape;320;p39">
            <a:extLst>
              <a:ext uri="{FF2B5EF4-FFF2-40B4-BE49-F238E27FC236}">
                <a16:creationId xmlns:a16="http://schemas.microsoft.com/office/drawing/2014/main" id="{1FF770D2-C28F-4FBB-8916-A27179BF8A4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23639" y="129749"/>
            <a:ext cx="3590700" cy="5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>
                <a:latin typeface="Lora Regular"/>
                <a:ea typeface="Lora Regular"/>
                <a:cs typeface="Lora Regular"/>
                <a:sym typeface="Lora Regular"/>
              </a:rPr>
              <a:t>Características</a:t>
            </a:r>
            <a:endParaRPr dirty="0">
              <a:latin typeface="Lora Regular"/>
              <a:ea typeface="Lora Regular"/>
              <a:cs typeface="Lora Regular"/>
              <a:sym typeface="Lora Regular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A4AD2AA-D5EB-4712-B271-927DF4D8A7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1594" y="2509139"/>
            <a:ext cx="6574091" cy="215924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Google Shape;321;p39">
            <a:extLst>
              <a:ext uri="{FF2B5EF4-FFF2-40B4-BE49-F238E27FC236}">
                <a16:creationId xmlns:a16="http://schemas.microsoft.com/office/drawing/2014/main" id="{863CEA8E-82B1-419E-A1A9-F325714A44A8}"/>
              </a:ext>
            </a:extLst>
          </p:cNvPr>
          <p:cNvSpPr txBox="1">
            <a:spLocks/>
          </p:cNvSpPr>
          <p:nvPr/>
        </p:nvSpPr>
        <p:spPr>
          <a:xfrm>
            <a:off x="5856372" y="1654705"/>
            <a:ext cx="1773181" cy="2854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139700" indent="0" algn="l">
              <a:buSzPts val="1400"/>
            </a:pPr>
            <a:r>
              <a:rPr lang="es-ES" sz="1400" b="1" dirty="0">
                <a:latin typeface="Leelawadee UI" panose="020B0502040204020203" pitchFamily="34" charset="-34"/>
                <a:cs typeface="Leelawadee UI" panose="020B0502040204020203" pitchFamily="34" charset="-34"/>
              </a:rPr>
              <a:t>¿ FUNCIONARÁ ?</a:t>
            </a:r>
          </a:p>
        </p:txBody>
      </p:sp>
    </p:spTree>
    <p:extLst>
      <p:ext uri="{BB962C8B-B14F-4D97-AF65-F5344CB8AC3E}">
        <p14:creationId xmlns:p14="http://schemas.microsoft.com/office/powerpoint/2010/main" val="30420320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320;p39">
            <a:extLst>
              <a:ext uri="{FF2B5EF4-FFF2-40B4-BE49-F238E27FC236}">
                <a16:creationId xmlns:a16="http://schemas.microsoft.com/office/drawing/2014/main" id="{1FF770D2-C28F-4FBB-8916-A27179BF8A4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23639" y="129749"/>
            <a:ext cx="3590700" cy="5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>
                <a:latin typeface="Lora Regular"/>
                <a:ea typeface="Lora Regular"/>
                <a:cs typeface="Lora Regular"/>
                <a:sym typeface="Lora Regular"/>
              </a:rPr>
              <a:t>Características</a:t>
            </a:r>
            <a:endParaRPr dirty="0">
              <a:latin typeface="Lora Regular"/>
              <a:ea typeface="Lora Regular"/>
              <a:cs typeface="Lora Regular"/>
              <a:sym typeface="Lora Regular"/>
            </a:endParaRPr>
          </a:p>
        </p:txBody>
      </p:sp>
      <p:pic>
        <p:nvPicPr>
          <p:cNvPr id="11" name="2.WiiVelas" descr="Video demostrativo funcionamiento Wiimote usando 2 velas.">
            <a:hlinkClick r:id="" action="ppaction://media"/>
            <a:extLst>
              <a:ext uri="{FF2B5EF4-FFF2-40B4-BE49-F238E27FC236}">
                <a16:creationId xmlns:a16="http://schemas.microsoft.com/office/drawing/2014/main" id="{03E6BBC1-64A1-4423-860B-82DE32A075C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90462" y="968792"/>
            <a:ext cx="6914438" cy="3892039"/>
          </a:xfrm>
          <a:prstGeom prst="rect">
            <a:avLst/>
          </a:prstGeom>
        </p:spPr>
      </p:pic>
      <p:sp>
        <p:nvSpPr>
          <p:cNvPr id="13" name="Google Shape;321;p39">
            <a:extLst>
              <a:ext uri="{FF2B5EF4-FFF2-40B4-BE49-F238E27FC236}">
                <a16:creationId xmlns:a16="http://schemas.microsoft.com/office/drawing/2014/main" id="{16C4CBE7-3BF2-4C46-BB62-51A62BC3AA5C}"/>
              </a:ext>
            </a:extLst>
          </p:cNvPr>
          <p:cNvSpPr txBox="1">
            <a:spLocks/>
          </p:cNvSpPr>
          <p:nvPr/>
        </p:nvSpPr>
        <p:spPr>
          <a:xfrm>
            <a:off x="3354246" y="631349"/>
            <a:ext cx="2088463" cy="2854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139700" indent="0" algn="l">
              <a:buSzPts val="1400"/>
            </a:pPr>
            <a:r>
              <a:rPr lang="es-ES" sz="1400" b="1" dirty="0">
                <a:latin typeface="Leelawadee UI" panose="020B0502040204020203" pitchFamily="34" charset="-34"/>
                <a:cs typeface="Leelawadee UI" panose="020B0502040204020203" pitchFamily="34" charset="-34"/>
              </a:rPr>
              <a:t>¿ Por qué pasa esto ?</a:t>
            </a:r>
          </a:p>
        </p:txBody>
      </p:sp>
    </p:spTree>
    <p:extLst>
      <p:ext uri="{BB962C8B-B14F-4D97-AF65-F5344CB8AC3E}">
        <p14:creationId xmlns:p14="http://schemas.microsoft.com/office/powerpoint/2010/main" val="1064359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99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Economist CV by Slidesgo">
  <a:themeElements>
    <a:clrScheme name="Simple Light">
      <a:dk1>
        <a:srgbClr val="0E1D39"/>
      </a:dk1>
      <a:lt1>
        <a:srgbClr val="FFFFFF"/>
      </a:lt1>
      <a:dk2>
        <a:srgbClr val="F79324"/>
      </a:dk2>
      <a:lt2>
        <a:srgbClr val="622D57"/>
      </a:lt2>
      <a:accent1>
        <a:srgbClr val="0E1D39"/>
      </a:accent1>
      <a:accent2>
        <a:srgbClr val="F79324"/>
      </a:accent2>
      <a:accent3>
        <a:srgbClr val="622D57"/>
      </a:accent3>
      <a:accent4>
        <a:srgbClr val="B23363"/>
      </a:accent4>
      <a:accent5>
        <a:srgbClr val="DE5926"/>
      </a:accent5>
      <a:accent6>
        <a:srgbClr val="4F2249"/>
      </a:accent6>
      <a:hlink>
        <a:srgbClr val="0E1D3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2817</TotalTime>
  <Words>1033</Words>
  <Application>Microsoft Office PowerPoint</Application>
  <PresentationFormat>Presentación en pantalla (16:9)</PresentationFormat>
  <Paragraphs>154</Paragraphs>
  <Slides>23</Slides>
  <Notes>23</Notes>
  <HiddenSlides>0</HiddenSlides>
  <MMClips>3</MMClips>
  <ScaleCrop>false</ScaleCrop>
  <HeadingPairs>
    <vt:vector size="6" baseType="variant">
      <vt:variant>
        <vt:lpstr>Fuentes usadas</vt:lpstr>
      </vt:variant>
      <vt:variant>
        <vt:i4>12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23</vt:i4>
      </vt:variant>
    </vt:vector>
  </HeadingPairs>
  <TitlesOfParts>
    <vt:vector size="36" baseType="lpstr">
      <vt:lpstr>Oswald</vt:lpstr>
      <vt:lpstr>Roboto Medium</vt:lpstr>
      <vt:lpstr>Lora Regular</vt:lpstr>
      <vt:lpstr>Livvic</vt:lpstr>
      <vt:lpstr>Nunito</vt:lpstr>
      <vt:lpstr>Roboto Black</vt:lpstr>
      <vt:lpstr>Oswald Regular</vt:lpstr>
      <vt:lpstr>Roboto Condensed Light</vt:lpstr>
      <vt:lpstr>Arial</vt:lpstr>
      <vt:lpstr>Roboto</vt:lpstr>
      <vt:lpstr>Lora</vt:lpstr>
      <vt:lpstr>Leelawadee UI</vt:lpstr>
      <vt:lpstr>Economist CV by Slidesgo</vt:lpstr>
      <vt:lpstr>USO DEL WIIMOTE                    COMO DISPOSITIVO DE ENTRADA</vt:lpstr>
      <vt:lpstr>ÍNDICE</vt:lpstr>
      <vt:lpstr>WIIMOTE </vt:lpstr>
      <vt:lpstr>¿Qué es?</vt:lpstr>
      <vt:lpstr>Características</vt:lpstr>
      <vt:lpstr>Características</vt:lpstr>
      <vt:lpstr>Características</vt:lpstr>
      <vt:lpstr>Características</vt:lpstr>
      <vt:lpstr>Características</vt:lpstr>
      <vt:lpstr>Características</vt:lpstr>
      <vt:lpstr>USO DEL WIIMOTE COMO DISPOSITIVO DE ENTRADA</vt:lpstr>
      <vt:lpstr>Uso del Wiimote como dispositivo de entrada: Mouse de ordenador</vt:lpstr>
      <vt:lpstr>1º Conectividad por Bluetooth Mando-PC</vt:lpstr>
      <vt:lpstr>Presentación de PowerPoint</vt:lpstr>
      <vt:lpstr>Presentación de PowerPoint</vt:lpstr>
      <vt:lpstr>Explicación del código del Script</vt:lpstr>
      <vt:lpstr>PRUEBAS Y RESULTADOS DE LA EJECUCIÓN</vt:lpstr>
      <vt:lpstr>Pruebas y resultados de la ejecución</vt:lpstr>
      <vt:lpstr>Pruebas y resultados de la ejecución: Vídeo</vt:lpstr>
      <vt:lpstr>PROGRAMA ATERNATIVO</vt:lpstr>
      <vt:lpstr>Presentación de PowerPoint</vt:lpstr>
      <vt:lpstr>Presentación de PowerPoint</vt:lpstr>
      <vt:lpstr>REFERENCIAS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Caso Prácico</dc:title>
  <cp:lastModifiedBy>alexsuperzn007@gmail.com</cp:lastModifiedBy>
  <cp:revision>113</cp:revision>
  <dcterms:modified xsi:type="dcterms:W3CDTF">2021-05-06T02:19:32Z</dcterms:modified>
</cp:coreProperties>
</file>